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59" r:id="rId6"/>
    <p:sldId id="562" r:id="rId7"/>
    <p:sldId id="564" r:id="rId8"/>
    <p:sldId id="565" r:id="rId9"/>
    <p:sldId id="566" r:id="rId10"/>
    <p:sldId id="619" r:id="rId11"/>
    <p:sldId id="620" r:id="rId12"/>
    <p:sldId id="621" r:id="rId13"/>
    <p:sldId id="623" r:id="rId14"/>
    <p:sldId id="624" r:id="rId15"/>
    <p:sldId id="567" r:id="rId16"/>
    <p:sldId id="575" r:id="rId17"/>
    <p:sldId id="625" r:id="rId18"/>
    <p:sldId id="627" r:id="rId19"/>
    <p:sldId id="578" r:id="rId20"/>
    <p:sldId id="580" r:id="rId21"/>
    <p:sldId id="581" r:id="rId22"/>
    <p:sldId id="582" r:id="rId23"/>
    <p:sldId id="583" r:id="rId24"/>
    <p:sldId id="584" r:id="rId25"/>
    <p:sldId id="585" r:id="rId26"/>
    <p:sldId id="587" r:id="rId27"/>
    <p:sldId id="588" r:id="rId28"/>
    <p:sldId id="589" r:id="rId29"/>
    <p:sldId id="590" r:id="rId30"/>
    <p:sldId id="591" r:id="rId31"/>
    <p:sldId id="669" r:id="rId32"/>
    <p:sldId id="592" r:id="rId33"/>
    <p:sldId id="595" r:id="rId34"/>
    <p:sldId id="602" r:id="rId35"/>
    <p:sldId id="603" r:id="rId36"/>
    <p:sldId id="604" r:id="rId37"/>
    <p:sldId id="605" r:id="rId38"/>
    <p:sldId id="608" r:id="rId39"/>
    <p:sldId id="612" r:id="rId40"/>
    <p:sldId id="613" r:id="rId41"/>
    <p:sldId id="670" r:id="rId42"/>
    <p:sldId id="671" r:id="rId43"/>
    <p:sldId id="685" r:id="rId44"/>
    <p:sldId id="686" r:id="rId45"/>
    <p:sldId id="615" r:id="rId46"/>
    <p:sldId id="616" r:id="rId47"/>
    <p:sldId id="542" r:id="rId48"/>
  </p:sldIdLst>
  <p:sldSz cx="9144000" cy="6858000" type="screen4x3"/>
  <p:notesSz cx="6858000" cy="9144000"/>
  <p:defaultTextStyle>
    <a:defPPr>
      <a:defRPr lang="en-GB"/>
    </a:defPPr>
    <a:lvl1pPr marL="0" lvl="0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SzPct val="100000"/>
      <a:buFont typeface="Times New Roman" panose="02020603050405020304" pitchFamily="16" charset="0"/>
      <a:buNone/>
      <a:defRPr b="0" i="0" u="none" kern="1200" baseline="0">
        <a:solidFill>
          <a:schemeClr val="bg1"/>
        </a:solidFill>
        <a:latin typeface="Arial" panose="020B0604020202020204" pitchFamily="34" charset="0"/>
        <a:ea typeface="Microsoft YaHei" panose="020B0503020204020204" charset="-122"/>
        <a:cs typeface="+mn-cs"/>
      </a:defRPr>
    </a:lvl1pPr>
    <a:lvl2pPr marL="742950" lvl="1" indent="-28575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SzPct val="100000"/>
      <a:buFont typeface="Times New Roman" panose="02020603050405020304" pitchFamily="16" charset="0"/>
      <a:buNone/>
      <a:defRPr sz="1800" b="0" i="0" u="none" kern="1200" baseline="0">
        <a:solidFill>
          <a:srgbClr val="000000"/>
        </a:solidFill>
        <a:latin typeface="Arial" panose="020B0604020202020204" pitchFamily="34" charset="0"/>
        <a:ea typeface="Microsoft YaHei" panose="020B0503020204020204" charset="-122"/>
        <a:cs typeface="+mn-cs"/>
      </a:defRPr>
    </a:lvl2pPr>
    <a:lvl3pPr marL="1143000" lvl="2" indent="-22860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SzPct val="100000"/>
      <a:buFont typeface="Times New Roman" panose="02020603050405020304" pitchFamily="16" charset="0"/>
      <a:buNone/>
      <a:defRPr sz="1800" b="0" i="0" u="none" kern="1200" baseline="0">
        <a:solidFill>
          <a:srgbClr val="000000"/>
        </a:solidFill>
        <a:latin typeface="Arial" panose="020B0604020202020204" pitchFamily="34" charset="0"/>
        <a:ea typeface="Microsoft YaHei" panose="020B0503020204020204" charset="-122"/>
        <a:cs typeface="+mn-cs"/>
      </a:defRPr>
    </a:lvl3pPr>
    <a:lvl4pPr marL="1600200" lvl="3" indent="-22860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SzPct val="100000"/>
      <a:buFont typeface="Times New Roman" panose="02020603050405020304" pitchFamily="16" charset="0"/>
      <a:buNone/>
      <a:defRPr sz="1800" b="0" i="0" u="none" kern="1200" baseline="0">
        <a:solidFill>
          <a:srgbClr val="000000"/>
        </a:solidFill>
        <a:latin typeface="Arial" panose="020B0604020202020204" pitchFamily="34" charset="0"/>
        <a:ea typeface="Microsoft YaHei" panose="020B0503020204020204" charset="-122"/>
        <a:cs typeface="+mn-cs"/>
      </a:defRPr>
    </a:lvl4pPr>
    <a:lvl5pPr marL="2057400" lvl="4" indent="-22860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SzPct val="100000"/>
      <a:buFont typeface="Times New Roman" panose="02020603050405020304" pitchFamily="16" charset="0"/>
      <a:buNone/>
      <a:defRPr sz="1800" b="0" i="0" u="none" kern="1200" baseline="0">
        <a:solidFill>
          <a:srgbClr val="000000"/>
        </a:solidFill>
        <a:latin typeface="Arial" panose="020B0604020202020204" pitchFamily="34" charset="0"/>
        <a:ea typeface="Microsoft YaHei" panose="020B0503020204020204" charset="-122"/>
        <a:cs typeface="+mn-cs"/>
      </a:defRPr>
    </a:lvl5pPr>
    <a:lvl6pPr marL="2286000" lvl="5" indent="-22860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SzPct val="100000"/>
      <a:buFont typeface="Times New Roman" panose="02020603050405020304" pitchFamily="16" charset="0"/>
      <a:buNone/>
      <a:defRPr sz="1800" b="0" i="0" u="none" kern="1200" baseline="0">
        <a:solidFill>
          <a:srgbClr val="000000"/>
        </a:solidFill>
        <a:latin typeface="Arial" panose="020B0604020202020204" pitchFamily="34" charset="0"/>
        <a:ea typeface="Microsoft YaHei" panose="020B0503020204020204" charset="-122"/>
        <a:cs typeface="+mn-cs"/>
      </a:defRPr>
    </a:lvl6pPr>
    <a:lvl7pPr marL="2743200" lvl="6" indent="-22860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SzPct val="100000"/>
      <a:buFont typeface="Times New Roman" panose="02020603050405020304" pitchFamily="16" charset="0"/>
      <a:buNone/>
      <a:defRPr sz="1800" b="0" i="0" u="none" kern="1200" baseline="0">
        <a:solidFill>
          <a:srgbClr val="000000"/>
        </a:solidFill>
        <a:latin typeface="Arial" panose="020B0604020202020204" pitchFamily="34" charset="0"/>
        <a:ea typeface="Microsoft YaHei" panose="020B0503020204020204" charset="-122"/>
        <a:cs typeface="+mn-cs"/>
      </a:defRPr>
    </a:lvl7pPr>
    <a:lvl8pPr marL="3200400" lvl="7" indent="-22860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SzPct val="100000"/>
      <a:buFont typeface="Times New Roman" panose="02020603050405020304" pitchFamily="16" charset="0"/>
      <a:buNone/>
      <a:defRPr sz="1800" b="0" i="0" u="none" kern="1200" baseline="0">
        <a:solidFill>
          <a:srgbClr val="000000"/>
        </a:solidFill>
        <a:latin typeface="Arial" panose="020B0604020202020204" pitchFamily="34" charset="0"/>
        <a:ea typeface="Microsoft YaHei" panose="020B0503020204020204" charset="-122"/>
        <a:cs typeface="+mn-cs"/>
      </a:defRPr>
    </a:lvl8pPr>
    <a:lvl9pPr marL="3657600" lvl="8" indent="-22860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SzPct val="100000"/>
      <a:buFont typeface="Times New Roman" panose="02020603050405020304" pitchFamily="16" charset="0"/>
      <a:buNone/>
      <a:defRPr sz="1800" b="0" i="0" u="none" kern="1200" baseline="0">
        <a:solidFill>
          <a:srgbClr val="000000"/>
        </a:solidFill>
        <a:latin typeface="Arial" panose="020B0604020202020204" pitchFamily="34" charset="0"/>
        <a:ea typeface="Microsoft YaHei" panose="020B050302020402020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29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85" d="100"/>
          <a:sy n="85" d="100"/>
        </p:scale>
        <p:origin x="-780" y="-84"/>
      </p:cViewPr>
      <p:guideLst>
        <p:guide orient="horz" pos="2159"/>
        <p:guide pos="2928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gridSpacing cx="45004" cy="45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4" name="Rounded Rectangle 3072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360">
            <a:noFill/>
          </a:ln>
        </p:spPr>
        <p:txBody>
          <a:bodyPr anchor="t" anchorCtr="0"/>
          <a:p>
            <a:pPr lvl="0"/>
            <a:endParaRPr lang="en-US" altLang="zh-CN"/>
          </a:p>
        </p:txBody>
      </p:sp>
      <p:sp>
        <p:nvSpPr>
          <p:cNvPr id="3075" name="Rounded Rectangle 3073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</a:ln>
        </p:spPr>
        <p:txBody>
          <a:bodyPr anchor="t" anchorCtr="0"/>
          <a:p>
            <a:pPr lvl="0"/>
            <a:endParaRPr lang="en-US" altLang="zh-CN"/>
          </a:p>
        </p:txBody>
      </p:sp>
      <p:sp>
        <p:nvSpPr>
          <p:cNvPr id="3076" name="Text Box 3074"/>
          <p:cNvSpPr txBox="1"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endParaRPr lang="en-US" altLang="zh-CN"/>
          </a:p>
        </p:txBody>
      </p:sp>
      <p:sp>
        <p:nvSpPr>
          <p:cNvPr id="3077" name="Text Box 3075"/>
          <p:cNvSpPr txBox="1"/>
          <p:nvPr/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endParaRPr lang="en-US" altLang="zh-CN"/>
          </a:p>
        </p:txBody>
      </p:sp>
      <p:sp>
        <p:nvSpPr>
          <p:cNvPr id="3078" name="Slide Image Placeholder 3076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8825" cy="3425825"/>
          </a:xfrm>
          <a:prstGeom prst="rect">
            <a:avLst/>
          </a:prstGeom>
          <a:noFill/>
          <a:ln w="9360" cap="sq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079" name="Text Placeholder 3077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  <a:noFill/>
          <a:ln w="9525">
            <a:noFill/>
          </a:ln>
        </p:spPr>
        <p:txBody>
          <a:bodyPr wrap="square" lIns="90000" tIns="46800" rIns="90000" bIns="46800" anchor="t" anchorCtr="0"/>
          <a:p>
            <a:pPr lvl="0"/>
            <a:endParaRPr lang="en-GB" altLang="en-US"/>
          </a:p>
        </p:txBody>
      </p:sp>
      <p:sp>
        <p:nvSpPr>
          <p:cNvPr id="3080" name="Text Box 3078"/>
          <p:cNvSpPr txBox="1"/>
          <p:nvPr/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endParaRPr lang="en-US" altLang="zh-CN"/>
          </a:p>
        </p:txBody>
      </p:sp>
      <p:sp>
        <p:nvSpPr>
          <p:cNvPr id="2" name="Slide Number Placeholder 3079"/>
          <p:cNvSpPr>
            <a:spLocks noGrp="1"/>
          </p:cNvSpPr>
          <p:nvPr>
            <p:ph type="sldNum"/>
          </p:nvPr>
        </p:nvSpPr>
        <p:spPr>
          <a:xfrm>
            <a:off x="3884613" y="8685213"/>
            <a:ext cx="2968625" cy="454025"/>
          </a:xfrm>
          <a:prstGeom prst="rect">
            <a:avLst/>
          </a:prstGeom>
          <a:noFill/>
          <a:ln w="9525">
            <a:noFill/>
          </a:ln>
        </p:spPr>
        <p:txBody>
          <a:bodyPr wrap="square" lIns="90000" tIns="46800" rIns="90000" bIns="46800" anchor="b" anchorCtr="0"/>
          <a:p>
            <a:pPr marL="215900" lvl="0" indent="-213995" algn="r" defTabSz="457200" eaLnBrk="1" fontAlgn="base" hangingPunct="1">
              <a:lnSpc>
                <a:spcPct val="100000"/>
              </a:lnSpc>
              <a:buClrTx/>
              <a:buSzPct val="45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9A0DB2DC-4C9A-4742-B13C-FB6460FD3503}" type="slidenum">
              <a:rPr lang="ru-RU" altLang="x-none" sz="1200" strike="noStrike" noProof="1" dirty="0" err="1">
                <a:latin typeface="Times New Roman" panose="02020603050405020304" pitchFamily="16" charset="0"/>
                <a:ea typeface="Arial Unicode MS" charset="-122"/>
                <a:cs typeface="+mn-cs"/>
              </a:rPr>
            </a:fld>
            <a:endParaRPr lang="ru-RU" altLang="x-none" sz="1200" strike="noStrike" noProof="1" dirty="0" err="1">
              <a:latin typeface="Times New Roman" panose="02020603050405020304" pitchFamily="16" charset="0"/>
              <a:ea typeface="Arial Unicode MS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lvl="0" indent="0" algn="l" defTabSz="457200" rtl="0" eaLnBrk="0" fontAlgn="base" latinLnBrk="0" hangingPunct="0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6" charset="0"/>
      <a:buNone/>
      <a:defRPr sz="1200" b="0" i="0" u="none" kern="1200" baseline="0">
        <a:solidFill>
          <a:srgbClr val="000000"/>
        </a:solidFill>
        <a:latin typeface="Times New Roman" panose="02020603050405020304" pitchFamily="16" charset="0"/>
      </a:defRPr>
    </a:lvl1pPr>
    <a:lvl2pPr marL="742950" lvl="1" indent="-285750" algn="l" defTabSz="457200" rtl="0" eaLnBrk="0" fontAlgn="base" latinLnBrk="0" hangingPunct="0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6" charset="0"/>
      <a:buNone/>
      <a:defRPr sz="1200" b="0" i="0" u="none" kern="1200" baseline="0">
        <a:solidFill>
          <a:srgbClr val="000000"/>
        </a:solidFill>
        <a:latin typeface="Times New Roman" panose="02020603050405020304" pitchFamily="16" charset="0"/>
      </a:defRPr>
    </a:lvl2pPr>
    <a:lvl3pPr marL="1143000" lvl="2" indent="-228600" algn="l" defTabSz="457200" rtl="0" eaLnBrk="0" fontAlgn="base" latinLnBrk="0" hangingPunct="0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6" charset="0"/>
      <a:buNone/>
      <a:defRPr sz="1200" b="0" i="0" u="none" kern="1200" baseline="0">
        <a:solidFill>
          <a:srgbClr val="000000"/>
        </a:solidFill>
        <a:latin typeface="Times New Roman" panose="02020603050405020304" pitchFamily="16" charset="0"/>
      </a:defRPr>
    </a:lvl3pPr>
    <a:lvl4pPr marL="1600200" lvl="3" indent="-228600" algn="l" defTabSz="457200" rtl="0" eaLnBrk="0" fontAlgn="base" latinLnBrk="0" hangingPunct="0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6" charset="0"/>
      <a:buNone/>
      <a:defRPr sz="1200" b="0" i="0" u="none" kern="1200" baseline="0">
        <a:solidFill>
          <a:srgbClr val="000000"/>
        </a:solidFill>
        <a:latin typeface="Times New Roman" panose="02020603050405020304" pitchFamily="16" charset="0"/>
      </a:defRPr>
    </a:lvl4pPr>
    <a:lvl5pPr marL="2057400" lvl="4" indent="-228600" algn="l" defTabSz="457200" rtl="0" eaLnBrk="0" fontAlgn="base" latinLnBrk="0" hangingPunct="0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6" charset="0"/>
      <a:buNone/>
      <a:defRPr sz="1200" b="0" i="0" u="none" kern="1200" baseline="0">
        <a:solidFill>
          <a:srgbClr val="000000"/>
        </a:solidFill>
        <a:latin typeface="Times New Roman" panose="02020603050405020304" pitchFamily="16" charset="0"/>
      </a:defRPr>
    </a:lvl5pPr>
    <a:lvl6pPr marL="2286000" lvl="5" indent="-228600" algn="l" defTabSz="457200" rtl="0" eaLnBrk="0" fontAlgn="base" latinLnBrk="0" hangingPunct="0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6" charset="0"/>
      <a:buNone/>
      <a:defRPr sz="1200" b="0" i="0" u="none" kern="1200" baseline="0">
        <a:solidFill>
          <a:srgbClr val="000000"/>
        </a:solidFill>
        <a:latin typeface="Times New Roman" panose="02020603050405020304" pitchFamily="16" charset="0"/>
      </a:defRPr>
    </a:lvl6pPr>
    <a:lvl7pPr marL="2743200" lvl="6" indent="-228600" algn="l" defTabSz="457200" rtl="0" eaLnBrk="0" fontAlgn="base" latinLnBrk="0" hangingPunct="0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6" charset="0"/>
      <a:buNone/>
      <a:defRPr sz="1200" b="0" i="0" u="none" kern="1200" baseline="0">
        <a:solidFill>
          <a:srgbClr val="000000"/>
        </a:solidFill>
        <a:latin typeface="Times New Roman" panose="02020603050405020304" pitchFamily="16" charset="0"/>
      </a:defRPr>
    </a:lvl7pPr>
    <a:lvl8pPr marL="3200400" lvl="7" indent="-228600" algn="l" defTabSz="457200" rtl="0" eaLnBrk="0" fontAlgn="base" latinLnBrk="0" hangingPunct="0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6" charset="0"/>
      <a:buNone/>
      <a:defRPr sz="1200" b="0" i="0" u="none" kern="1200" baseline="0">
        <a:solidFill>
          <a:srgbClr val="000000"/>
        </a:solidFill>
        <a:latin typeface="Times New Roman" panose="02020603050405020304" pitchFamily="16" charset="0"/>
      </a:defRPr>
    </a:lvl8pPr>
    <a:lvl9pPr marL="3657600" lvl="8" indent="-228600" algn="l" defTabSz="457200" rtl="0" eaLnBrk="0" fontAlgn="base" latinLnBrk="0" hangingPunct="0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6" charset="0"/>
      <a:buNone/>
      <a:defRPr sz="1200" b="0" i="0" u="none" kern="1200" baseline="0">
        <a:solidFill>
          <a:srgbClr val="000000"/>
        </a:solidFill>
        <a:latin typeface="Times New Roman" panose="02020603050405020304" pitchFamily="16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122" name="Slide Number Placeholder 1"/>
          <p:cNvSpPr/>
          <p:nvPr>
            <p:ph type="sldNum" sz="quarter"/>
          </p:nvPr>
        </p:nvSpPr>
        <p:spPr>
          <a:xfrm>
            <a:off x="3884613" y="8685213"/>
            <a:ext cx="2968625" cy="454025"/>
          </a:xfrm>
          <a:prstGeom prst="rect">
            <a:avLst/>
          </a:prstGeom>
          <a:noFill/>
          <a:ln w="9525">
            <a:noFill/>
          </a:ln>
        </p:spPr>
        <p:txBody>
          <a:bodyPr wrap="square" lIns="90000" tIns="46800" rIns="90000" bIns="46800" anchor="b" anchorCtr="0"/>
          <a:p>
            <a:pPr marL="215900" lvl="0" indent="-213995" algn="r" defTabSz="457200">
              <a:buClrTx/>
              <a:buSzPct val="45000"/>
              <a:buFontTx/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9A0DB2DC-4C9A-4742-B13C-FB6460FD3503}" type="slidenum">
              <a:rPr lang="ru-RU" altLang="x-none" sz="1200" dirty="0" err="1">
                <a:solidFill>
                  <a:srgbClr val="000000"/>
                </a:solidFill>
                <a:latin typeface="Times New Roman" panose="02020603050405020304" pitchFamily="16" charset="0"/>
                <a:ea typeface="Arial Unicode MS" charset="-122"/>
              </a:rPr>
            </a:fld>
            <a:endParaRPr lang="ru-RU" altLang="x-none" sz="1200" dirty="0" err="1">
              <a:solidFill>
                <a:srgbClr val="000000"/>
              </a:solidFill>
              <a:latin typeface="Times New Roman" panose="02020603050405020304" pitchFamily="16" charset="0"/>
              <a:ea typeface="Arial Unicode MS" charset="-122"/>
            </a:endParaRPr>
          </a:p>
        </p:txBody>
      </p:sp>
      <p:sp>
        <p:nvSpPr>
          <p:cNvPr id="5123" name="Slide Image Placeholder 78848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 cap="flat"/>
        </p:spPr>
      </p:sp>
      <p:sp>
        <p:nvSpPr>
          <p:cNvPr id="5124" name="Text Placeholder 78849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400" cy="4114800"/>
          </a:xfrm>
        </p:spPr>
        <p:txBody>
          <a:bodyPr wrap="none" lIns="90000" tIns="46800" rIns="90000" bIns="46800" anchor="ctr" anchorCtr="0"/>
          <a:p>
            <a:pPr lvl="0"/>
            <a:endParaRPr lang="en-GB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Slide Number Placeholder 1"/>
          <p:cNvSpPr/>
          <p:nvPr>
            <p:ph type="sldNum" idx="2"/>
          </p:nvPr>
        </p:nvSpPr>
        <p:spPr/>
        <p:txBody>
          <a:bodyPr/>
          <a:p>
            <a:pPr marL="215900" lvl="0" indent="-215900" algn="r" defTabSz="457200" eaLnBrk="1" hangingPunct="1"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9A0DB2DC-4C9A-4742-B13C-FB6460FD3503}" type="slidenum">
              <a:rPr lang="ru-RU" altLang="x-none" sz="1200" dirty="0" err="1">
                <a:latin typeface="Times New Roman" panose="02020603050405020304" pitchFamily="16" charset="0"/>
                <a:cs typeface="Arial Unicode MS" charset="0"/>
              </a:rPr>
            </a:fld>
            <a:endParaRPr lang="ru-RU" altLang="x-none" sz="1200" dirty="0" err="1">
              <a:latin typeface="Times New Roman" panose="02020603050405020304" pitchFamily="16" charset="0"/>
              <a:ea typeface="Arial Unicode MS" charset="0"/>
              <a:cs typeface="Arial Unicode MS" charset="0"/>
            </a:endParaRPr>
          </a:p>
        </p:txBody>
      </p:sp>
      <p:sp>
        <p:nvSpPr>
          <p:cNvPr id="28673" name="Slide Image Placeholder 28672"/>
          <p:cNvSpPr txBox="1"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8674" name="Text Placeholder 28673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pPr lvl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Slide Number Placeholder 1"/>
          <p:cNvSpPr/>
          <p:nvPr>
            <p:ph type="sldNum" idx="2"/>
          </p:nvPr>
        </p:nvSpPr>
        <p:spPr/>
        <p:txBody>
          <a:bodyPr/>
          <a:p>
            <a:pPr marL="215900" lvl="0" indent="-215900" algn="r" defTabSz="457200" eaLnBrk="1" hangingPunct="1"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9A0DB2DC-4C9A-4742-B13C-FB6460FD3503}" type="slidenum">
              <a:rPr lang="ru-RU" altLang="x-none" sz="1200" dirty="0" err="1">
                <a:latin typeface="Times New Roman" panose="02020603050405020304" pitchFamily="16" charset="0"/>
                <a:cs typeface="Arial Unicode MS" charset="0"/>
              </a:rPr>
            </a:fld>
            <a:endParaRPr lang="ru-RU" altLang="x-none" sz="1200" dirty="0" err="1">
              <a:latin typeface="Times New Roman" panose="02020603050405020304" pitchFamily="16" charset="0"/>
              <a:ea typeface="Arial Unicode MS" charset="0"/>
              <a:cs typeface="Arial Unicode MS" charset="0"/>
            </a:endParaRPr>
          </a:p>
        </p:txBody>
      </p:sp>
      <p:sp>
        <p:nvSpPr>
          <p:cNvPr id="29697" name="Slide Image Placeholder 29696"/>
          <p:cNvSpPr txBox="1"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9698" name="Text Placeholder 29697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pPr lvl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Slide Number Placeholder 1"/>
          <p:cNvSpPr/>
          <p:nvPr>
            <p:ph type="sldNum" idx="2"/>
          </p:nvPr>
        </p:nvSpPr>
        <p:spPr/>
        <p:txBody>
          <a:bodyPr/>
          <a:p>
            <a:pPr marL="215900" lvl="0" indent="-215900" algn="r" defTabSz="457200" eaLnBrk="1" hangingPunct="1"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9A0DB2DC-4C9A-4742-B13C-FB6460FD3503}" type="slidenum">
              <a:rPr lang="ru-RU" altLang="x-none" sz="1200" dirty="0" err="1">
                <a:latin typeface="Times New Roman" panose="02020603050405020304" pitchFamily="16" charset="0"/>
                <a:cs typeface="Arial Unicode MS" charset="0"/>
              </a:rPr>
            </a:fld>
            <a:endParaRPr lang="ru-RU" altLang="x-none" sz="1200" dirty="0" err="1">
              <a:latin typeface="Times New Roman" panose="02020603050405020304" pitchFamily="16" charset="0"/>
              <a:ea typeface="Arial Unicode MS" charset="0"/>
              <a:cs typeface="Arial Unicode MS" charset="0"/>
            </a:endParaRPr>
          </a:p>
        </p:txBody>
      </p:sp>
      <p:sp>
        <p:nvSpPr>
          <p:cNvPr id="37889" name="Slide Image Placeholder 37888"/>
          <p:cNvSpPr txBox="1"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7890" name="Text Placeholder 37889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pPr lvl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Slide Number Placeholder 1"/>
          <p:cNvSpPr/>
          <p:nvPr>
            <p:ph type="sldNum" idx="2"/>
          </p:nvPr>
        </p:nvSpPr>
        <p:spPr/>
        <p:txBody>
          <a:bodyPr/>
          <a:p>
            <a:pPr marL="215900" lvl="0" indent="-215900" algn="r" defTabSz="457200" eaLnBrk="1" hangingPunct="1"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9A0DB2DC-4C9A-4742-B13C-FB6460FD3503}" type="slidenum">
              <a:rPr lang="ru-RU" altLang="x-none" sz="1200" dirty="0" err="1">
                <a:latin typeface="Times New Roman" panose="02020603050405020304" pitchFamily="16" charset="0"/>
                <a:cs typeface="Arial Unicode MS" charset="0"/>
              </a:rPr>
            </a:fld>
            <a:endParaRPr lang="ru-RU" altLang="x-none" sz="1200" dirty="0" err="1">
              <a:latin typeface="Times New Roman" panose="02020603050405020304" pitchFamily="16" charset="0"/>
              <a:ea typeface="Arial Unicode MS" charset="0"/>
              <a:cs typeface="Arial Unicode MS" charset="0"/>
            </a:endParaRPr>
          </a:p>
        </p:txBody>
      </p:sp>
      <p:sp>
        <p:nvSpPr>
          <p:cNvPr id="37889" name="Slide Image Placeholder 37888"/>
          <p:cNvSpPr txBox="1"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7890" name="Text Placeholder 37889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pPr lvl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Slide Number Placeholder 1"/>
          <p:cNvSpPr/>
          <p:nvPr>
            <p:ph type="sldNum" idx="2"/>
          </p:nvPr>
        </p:nvSpPr>
        <p:spPr/>
        <p:txBody>
          <a:bodyPr/>
          <a:p>
            <a:pPr marL="215900" lvl="0" indent="-215900" algn="r" defTabSz="457200" eaLnBrk="1" hangingPunct="1"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9A0DB2DC-4C9A-4742-B13C-FB6460FD3503}" type="slidenum">
              <a:rPr lang="ru-RU" altLang="x-none" sz="1200" dirty="0" err="1">
                <a:latin typeface="Times New Roman" panose="02020603050405020304" pitchFamily="16" charset="0"/>
                <a:cs typeface="Arial Unicode MS" charset="0"/>
              </a:rPr>
            </a:fld>
            <a:endParaRPr lang="ru-RU" altLang="x-none" sz="1200" dirty="0" err="1">
              <a:latin typeface="Times New Roman" panose="02020603050405020304" pitchFamily="16" charset="0"/>
              <a:ea typeface="Arial Unicode MS" charset="0"/>
              <a:cs typeface="Arial Unicode MS" charset="0"/>
            </a:endParaRPr>
          </a:p>
        </p:txBody>
      </p:sp>
      <p:sp>
        <p:nvSpPr>
          <p:cNvPr id="37889" name="Slide Image Placeholder 37888"/>
          <p:cNvSpPr txBox="1"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7890" name="Text Placeholder 37889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pPr lvl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Slide Number Placeholder 1"/>
          <p:cNvSpPr/>
          <p:nvPr>
            <p:ph type="sldNum" idx="2"/>
          </p:nvPr>
        </p:nvSpPr>
        <p:spPr/>
        <p:txBody>
          <a:bodyPr/>
          <a:p>
            <a:pPr marL="215900" lvl="0" indent="-215900" algn="r" defTabSz="457200" eaLnBrk="1" hangingPunct="1"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9A0DB2DC-4C9A-4742-B13C-FB6460FD3503}" type="slidenum">
              <a:rPr lang="ru-RU" altLang="x-none" sz="1200" dirty="0" err="1">
                <a:latin typeface="Times New Roman" panose="02020603050405020304" pitchFamily="16" charset="0"/>
                <a:cs typeface="Arial Unicode MS" charset="0"/>
              </a:rPr>
            </a:fld>
            <a:endParaRPr lang="ru-RU" altLang="x-none" sz="1200" dirty="0" err="1">
              <a:latin typeface="Times New Roman" panose="02020603050405020304" pitchFamily="16" charset="0"/>
              <a:ea typeface="Arial Unicode MS" charset="0"/>
              <a:cs typeface="Arial Unicode MS" charset="0"/>
            </a:endParaRPr>
          </a:p>
        </p:txBody>
      </p:sp>
      <p:sp>
        <p:nvSpPr>
          <p:cNvPr id="40961" name="Slide Image Placeholder 40960"/>
          <p:cNvSpPr txBox="1"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0962" name="Text Placeholder 40961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pPr lvl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Slide Number Placeholder 1"/>
          <p:cNvSpPr/>
          <p:nvPr>
            <p:ph type="sldNum" idx="2"/>
          </p:nvPr>
        </p:nvSpPr>
        <p:spPr/>
        <p:txBody>
          <a:bodyPr/>
          <a:p>
            <a:pPr marL="215900" lvl="0" indent="-215900" algn="r" defTabSz="457200" eaLnBrk="1" hangingPunct="1"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9A0DB2DC-4C9A-4742-B13C-FB6460FD3503}" type="slidenum">
              <a:rPr lang="ru-RU" altLang="x-none" sz="1200" dirty="0" err="1">
                <a:latin typeface="Times New Roman" panose="02020603050405020304" pitchFamily="16" charset="0"/>
                <a:cs typeface="Arial Unicode MS" charset="0"/>
              </a:rPr>
            </a:fld>
            <a:endParaRPr lang="ru-RU" altLang="x-none" sz="1200" dirty="0" err="1">
              <a:latin typeface="Times New Roman" panose="02020603050405020304" pitchFamily="16" charset="0"/>
              <a:ea typeface="Arial Unicode MS" charset="0"/>
              <a:cs typeface="Arial Unicode MS" charset="0"/>
            </a:endParaRPr>
          </a:p>
        </p:txBody>
      </p:sp>
      <p:sp>
        <p:nvSpPr>
          <p:cNvPr id="43009" name="Slide Image Placeholder 43008"/>
          <p:cNvSpPr txBox="1"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3010" name="Text Placeholder 43009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pPr lvl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50530" name="Slide Number Placeholder 1"/>
          <p:cNvSpPr/>
          <p:nvPr>
            <p:ph type="sldNum" sz="quarter"/>
          </p:nvPr>
        </p:nvSpPr>
        <p:spPr>
          <a:xfrm>
            <a:off x="3884613" y="8685213"/>
            <a:ext cx="2968625" cy="454025"/>
          </a:xfrm>
          <a:prstGeom prst="rect">
            <a:avLst/>
          </a:prstGeom>
          <a:noFill/>
          <a:ln w="9525">
            <a:noFill/>
          </a:ln>
        </p:spPr>
        <p:txBody>
          <a:bodyPr wrap="square" lIns="90000" tIns="46800" rIns="90000" bIns="46800" anchor="b" anchorCtr="0"/>
          <a:p>
            <a:pPr marL="215900" lvl="0" indent="-213995" algn="r" defTabSz="457200">
              <a:buClrTx/>
              <a:buSzPct val="45000"/>
              <a:buFontTx/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9A0DB2DC-4C9A-4742-B13C-FB6460FD3503}" type="slidenum">
              <a:rPr lang="ru-RU" altLang="x-none" sz="1200" dirty="0" err="1">
                <a:latin typeface="Times New Roman" panose="02020603050405020304" pitchFamily="16" charset="0"/>
                <a:ea typeface="Arial Unicode MS" charset="-122"/>
              </a:rPr>
            </a:fld>
            <a:endParaRPr lang="ru-RU" altLang="x-none" sz="1200" dirty="0" err="1">
              <a:latin typeface="Times New Roman" panose="02020603050405020304" pitchFamily="16" charset="0"/>
              <a:ea typeface="Arial Unicode MS" charset="-122"/>
            </a:endParaRPr>
          </a:p>
        </p:txBody>
      </p:sp>
      <p:sp>
        <p:nvSpPr>
          <p:cNvPr id="150531" name="Slide Image Placeholder 148480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 cap="flat"/>
        </p:spPr>
      </p:sp>
      <p:sp>
        <p:nvSpPr>
          <p:cNvPr id="150532" name="Text Placeholder 14848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400" cy="4114800"/>
          </a:xfrm>
        </p:spPr>
        <p:txBody>
          <a:bodyPr wrap="none" lIns="90000" tIns="46800" rIns="90000" bIns="46800" anchor="ctr" anchorCtr="0"/>
          <a:p>
            <a:pPr lvl="0"/>
            <a:endParaRPr lang="en-GB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1266" name="Slide Number Placeholder 1"/>
          <p:cNvSpPr/>
          <p:nvPr>
            <p:ph type="sldNum" sz="quarter"/>
          </p:nvPr>
        </p:nvSpPr>
        <p:spPr>
          <a:xfrm>
            <a:off x="3884613" y="8685213"/>
            <a:ext cx="2968625" cy="454025"/>
          </a:xfrm>
          <a:prstGeom prst="rect">
            <a:avLst/>
          </a:prstGeom>
          <a:noFill/>
          <a:ln w="9525">
            <a:noFill/>
          </a:ln>
        </p:spPr>
        <p:txBody>
          <a:bodyPr wrap="square" lIns="90000" tIns="46800" rIns="90000" bIns="46800" anchor="b" anchorCtr="0"/>
          <a:p>
            <a:pPr marL="215900" lvl="0" indent="-213995" algn="r" defTabSz="457200">
              <a:buClrTx/>
              <a:buSzPct val="45000"/>
              <a:buFontTx/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9A0DB2DC-4C9A-4742-B13C-FB6460FD3503}" type="slidenum">
              <a:rPr lang="ru-RU" altLang="x-none" sz="1200" dirty="0" err="1">
                <a:latin typeface="Times New Roman" panose="02020603050405020304" pitchFamily="16" charset="0"/>
                <a:ea typeface="Arial Unicode MS" charset="-122"/>
              </a:rPr>
            </a:fld>
            <a:endParaRPr lang="ru-RU" altLang="x-none" sz="1200" dirty="0" err="1">
              <a:latin typeface="Times New Roman" panose="02020603050405020304" pitchFamily="16" charset="0"/>
              <a:ea typeface="Arial Unicode MS" charset="-122"/>
            </a:endParaRPr>
          </a:p>
        </p:txBody>
      </p:sp>
      <p:sp>
        <p:nvSpPr>
          <p:cNvPr id="11267" name="Slide Image Placeholder 81920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 cap="flat"/>
        </p:spPr>
      </p:sp>
      <p:sp>
        <p:nvSpPr>
          <p:cNvPr id="11268" name="Text Placeholder 8192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400" cy="4114800"/>
          </a:xfrm>
        </p:spPr>
        <p:txBody>
          <a:bodyPr wrap="none" lIns="90000" tIns="46800" rIns="90000" bIns="46800" anchor="ctr" anchorCtr="0"/>
          <a:p>
            <a:pPr lvl="0"/>
            <a:endParaRPr lang="en-GB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Slide Number Placeholder 1"/>
          <p:cNvSpPr/>
          <p:nvPr>
            <p:ph type="sldNum" idx="2"/>
          </p:nvPr>
        </p:nvSpPr>
        <p:spPr/>
        <p:txBody>
          <a:bodyPr/>
          <a:p>
            <a:pPr marL="215900" lvl="0" indent="-215900" algn="r" defTabSz="457200" eaLnBrk="1" hangingPunct="1"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9A0DB2DC-4C9A-4742-B13C-FB6460FD3503}" type="slidenum">
              <a:rPr lang="ru-RU" altLang="x-none" sz="1200" dirty="0" err="1">
                <a:latin typeface="Times New Roman" panose="02020603050405020304" pitchFamily="16" charset="0"/>
                <a:cs typeface="Arial Unicode MS" charset="0"/>
              </a:rPr>
            </a:fld>
            <a:endParaRPr lang="ru-RU" altLang="x-none" sz="1200" dirty="0" err="1">
              <a:latin typeface="Times New Roman" panose="02020603050405020304" pitchFamily="16" charset="0"/>
              <a:ea typeface="Arial Unicode MS" charset="0"/>
              <a:cs typeface="Arial Unicode MS" charset="0"/>
            </a:endParaRPr>
          </a:p>
        </p:txBody>
      </p:sp>
      <p:sp>
        <p:nvSpPr>
          <p:cNvPr id="26625" name="Slide Image Placeholder 26624"/>
          <p:cNvSpPr txBox="1"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6626" name="Text Placeholder 26625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pPr lvl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Slide Number Placeholder 1"/>
          <p:cNvSpPr/>
          <p:nvPr>
            <p:ph type="sldNum" idx="2"/>
          </p:nvPr>
        </p:nvSpPr>
        <p:spPr/>
        <p:txBody>
          <a:bodyPr/>
          <a:p>
            <a:pPr marL="215900" lvl="0" indent="-215900" algn="r" defTabSz="457200" eaLnBrk="1" hangingPunct="1"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9A0DB2DC-4C9A-4742-B13C-FB6460FD3503}" type="slidenum">
              <a:rPr lang="ru-RU" altLang="x-none" sz="1200" dirty="0" err="1">
                <a:latin typeface="Times New Roman" panose="02020603050405020304" pitchFamily="16" charset="0"/>
                <a:cs typeface="Arial Unicode MS" charset="0"/>
              </a:rPr>
            </a:fld>
            <a:endParaRPr lang="ru-RU" altLang="x-none" sz="1200" dirty="0" err="1">
              <a:latin typeface="Times New Roman" panose="02020603050405020304" pitchFamily="16" charset="0"/>
              <a:ea typeface="Arial Unicode MS" charset="0"/>
              <a:cs typeface="Arial Unicode MS" charset="0"/>
            </a:endParaRPr>
          </a:p>
        </p:txBody>
      </p:sp>
      <p:sp>
        <p:nvSpPr>
          <p:cNvPr id="27649" name="Slide Image Placeholder 27648"/>
          <p:cNvSpPr txBox="1"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7650" name="Text Placeholder 27649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pPr lvl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Slide Number Placeholder 1"/>
          <p:cNvSpPr/>
          <p:nvPr>
            <p:ph type="sldNum" idx="2"/>
          </p:nvPr>
        </p:nvSpPr>
        <p:spPr/>
        <p:txBody>
          <a:bodyPr/>
          <a:p>
            <a:pPr marL="215900" lvl="0" indent="-215900" algn="r" defTabSz="457200" eaLnBrk="1" hangingPunct="1"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9A0DB2DC-4C9A-4742-B13C-FB6460FD3503}" type="slidenum">
              <a:rPr lang="ru-RU" altLang="x-none" sz="1200" dirty="0" err="1">
                <a:latin typeface="Times New Roman" panose="02020603050405020304" pitchFamily="16" charset="0"/>
                <a:cs typeface="Arial Unicode MS" charset="0"/>
              </a:rPr>
            </a:fld>
            <a:endParaRPr lang="ru-RU" altLang="x-none" sz="1200" dirty="0" err="1">
              <a:latin typeface="Times New Roman" panose="02020603050405020304" pitchFamily="16" charset="0"/>
              <a:ea typeface="Arial Unicode MS" charset="0"/>
              <a:cs typeface="Arial Unicode MS" charset="0"/>
            </a:endParaRPr>
          </a:p>
        </p:txBody>
      </p:sp>
      <p:sp>
        <p:nvSpPr>
          <p:cNvPr id="28673" name="Slide Image Placeholder 28672"/>
          <p:cNvSpPr txBox="1"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8674" name="Text Placeholder 28673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pPr lvl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Slide Number Placeholder 1"/>
          <p:cNvSpPr/>
          <p:nvPr>
            <p:ph type="sldNum" idx="2"/>
          </p:nvPr>
        </p:nvSpPr>
        <p:spPr/>
        <p:txBody>
          <a:bodyPr/>
          <a:p>
            <a:pPr marL="215900" lvl="0" indent="-215900" algn="r" defTabSz="457200" eaLnBrk="1" hangingPunct="1"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9A0DB2DC-4C9A-4742-B13C-FB6460FD3503}" type="slidenum">
              <a:rPr lang="ru-RU" altLang="x-none" sz="1200" dirty="0" err="1">
                <a:latin typeface="Times New Roman" panose="02020603050405020304" pitchFamily="16" charset="0"/>
                <a:cs typeface="Arial Unicode MS" charset="0"/>
              </a:rPr>
            </a:fld>
            <a:endParaRPr lang="ru-RU" altLang="x-none" sz="1200" dirty="0" err="1">
              <a:latin typeface="Times New Roman" panose="02020603050405020304" pitchFamily="16" charset="0"/>
              <a:ea typeface="Arial Unicode MS" charset="0"/>
              <a:cs typeface="Arial Unicode MS" charset="0"/>
            </a:endParaRPr>
          </a:p>
        </p:txBody>
      </p:sp>
      <p:sp>
        <p:nvSpPr>
          <p:cNvPr id="28673" name="Slide Image Placeholder 28672"/>
          <p:cNvSpPr txBox="1"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8674" name="Text Placeholder 28673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pPr lvl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Slide Number Placeholder 1"/>
          <p:cNvSpPr/>
          <p:nvPr>
            <p:ph type="sldNum" idx="2"/>
          </p:nvPr>
        </p:nvSpPr>
        <p:spPr/>
        <p:txBody>
          <a:bodyPr/>
          <a:p>
            <a:pPr marL="215900" lvl="0" indent="-215900" algn="r" defTabSz="457200" eaLnBrk="1" hangingPunct="1"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9A0DB2DC-4C9A-4742-B13C-FB6460FD3503}" type="slidenum">
              <a:rPr lang="ru-RU" altLang="x-none" sz="1200" dirty="0" err="1">
                <a:latin typeface="Times New Roman" panose="02020603050405020304" pitchFamily="16" charset="0"/>
                <a:cs typeface="Arial Unicode MS" charset="0"/>
              </a:rPr>
            </a:fld>
            <a:endParaRPr lang="ru-RU" altLang="x-none" sz="1200" dirty="0" err="1">
              <a:latin typeface="Times New Roman" panose="02020603050405020304" pitchFamily="16" charset="0"/>
              <a:ea typeface="Arial Unicode MS" charset="0"/>
              <a:cs typeface="Arial Unicode MS" charset="0"/>
            </a:endParaRPr>
          </a:p>
        </p:txBody>
      </p:sp>
      <p:sp>
        <p:nvSpPr>
          <p:cNvPr id="28673" name="Slide Image Placeholder 28672"/>
          <p:cNvSpPr txBox="1"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8674" name="Text Placeholder 28673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pPr lvl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Slide Number Placeholder 1"/>
          <p:cNvSpPr/>
          <p:nvPr>
            <p:ph type="sldNum" idx="2"/>
          </p:nvPr>
        </p:nvSpPr>
        <p:spPr/>
        <p:txBody>
          <a:bodyPr/>
          <a:p>
            <a:pPr marL="215900" lvl="0" indent="-215900" algn="r" defTabSz="457200" eaLnBrk="1" hangingPunct="1"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9A0DB2DC-4C9A-4742-B13C-FB6460FD3503}" type="slidenum">
              <a:rPr lang="ru-RU" altLang="x-none" sz="1200" dirty="0" err="1">
                <a:latin typeface="Times New Roman" panose="02020603050405020304" pitchFamily="16" charset="0"/>
                <a:cs typeface="Arial Unicode MS" charset="0"/>
              </a:rPr>
            </a:fld>
            <a:endParaRPr lang="ru-RU" altLang="x-none" sz="1200" dirty="0" err="1">
              <a:latin typeface="Times New Roman" panose="02020603050405020304" pitchFamily="16" charset="0"/>
              <a:ea typeface="Arial Unicode MS" charset="0"/>
              <a:cs typeface="Arial Unicode MS" charset="0"/>
            </a:endParaRPr>
          </a:p>
        </p:txBody>
      </p:sp>
      <p:sp>
        <p:nvSpPr>
          <p:cNvPr id="28673" name="Slide Image Placeholder 28672"/>
          <p:cNvSpPr txBox="1"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8674" name="Text Placeholder 28673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pPr lvl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Slide Number Placeholder 1"/>
          <p:cNvSpPr/>
          <p:nvPr>
            <p:ph type="sldNum" idx="2"/>
          </p:nvPr>
        </p:nvSpPr>
        <p:spPr/>
        <p:txBody>
          <a:bodyPr/>
          <a:p>
            <a:pPr marL="215900" lvl="0" indent="-215900" algn="r" defTabSz="457200" eaLnBrk="1" hangingPunct="1"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9A0DB2DC-4C9A-4742-B13C-FB6460FD3503}" type="slidenum">
              <a:rPr lang="ru-RU" altLang="x-none" sz="1200" dirty="0" err="1">
                <a:latin typeface="Times New Roman" panose="02020603050405020304" pitchFamily="16" charset="0"/>
                <a:cs typeface="Arial Unicode MS" charset="0"/>
              </a:rPr>
            </a:fld>
            <a:endParaRPr lang="ru-RU" altLang="x-none" sz="1200" dirty="0" err="1">
              <a:latin typeface="Times New Roman" panose="02020603050405020304" pitchFamily="16" charset="0"/>
              <a:ea typeface="Arial Unicode MS" charset="0"/>
              <a:cs typeface="Arial Unicode MS" charset="0"/>
            </a:endParaRPr>
          </a:p>
        </p:txBody>
      </p:sp>
      <p:sp>
        <p:nvSpPr>
          <p:cNvPr id="28673" name="Slide Image Placeholder 28672"/>
          <p:cNvSpPr txBox="1"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8674" name="Text Placeholder 28673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pPr lvl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en-US" strike="noStrike" noProof="1" smtClean="0"/>
              <a:t>Click to edit Master subtitle style</a:t>
            </a:r>
            <a:endParaRPr lang="en-US" strike="noStrike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defTabSz="457200" eaLnBrk="1" fontAlgn="base" hangingPunct="1">
              <a:buClrTx/>
              <a:buSzPct val="10000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A0DB2DC-4C9A-4742-B13C-FB6460FD3503}" type="slidenum">
              <a:rPr lang="ru-RU" altLang="x-none" strike="noStrike" noProof="1" dirty="0" err="1">
                <a:latin typeface="Arial" panose="020B0604020202020204" pitchFamily="34" charset="0"/>
                <a:ea typeface="Microsoft YaHei" panose="020B0503020204020204" charset="-122"/>
                <a:cs typeface="+mn-cs"/>
              </a:rPr>
            </a:fld>
            <a:endParaRPr lang="ru-RU" altLang="x-none" strike="noStrike" noProof="1" dirty="0" err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defTabSz="457200" eaLnBrk="1" fontAlgn="base" hangingPunct="1">
              <a:buClrTx/>
              <a:buSzPct val="10000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A0DB2DC-4C9A-4742-B13C-FB6460FD3503}" type="slidenum">
              <a:rPr lang="ru-RU" altLang="x-none" strike="noStrike" noProof="1" dirty="0" err="1">
                <a:latin typeface="Arial" panose="020B0604020202020204" pitchFamily="34" charset="0"/>
                <a:ea typeface="Microsoft YaHei" panose="020B0503020204020204" charset="-122"/>
                <a:cs typeface="+mn-cs"/>
              </a:rPr>
            </a:fld>
            <a:endParaRPr lang="ru-RU" altLang="x-none" strike="noStrike" noProof="1" dirty="0" err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47235" y="228600"/>
            <a:ext cx="2083991" cy="5788025"/>
          </a:xfrm>
        </p:spPr>
        <p:txBody>
          <a:bodyPr vert="eaVert"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5263" y="228600"/>
            <a:ext cx="6131160" cy="5788025"/>
          </a:xfrm>
        </p:spPr>
        <p:txBody>
          <a:bodyPr vert="eaVert"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defTabSz="457200" eaLnBrk="1" fontAlgn="base" hangingPunct="1">
              <a:buClrTx/>
              <a:buSzPct val="10000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A0DB2DC-4C9A-4742-B13C-FB6460FD3503}" type="slidenum">
              <a:rPr lang="ru-RU" altLang="x-none" strike="noStrike" noProof="1" dirty="0" err="1">
                <a:latin typeface="Arial" panose="020B0604020202020204" pitchFamily="34" charset="0"/>
                <a:ea typeface="Microsoft YaHei" panose="020B0503020204020204" charset="-122"/>
                <a:cs typeface="+mn-cs"/>
              </a:rPr>
            </a:fld>
            <a:endParaRPr lang="ru-RU" altLang="x-none" strike="noStrike" noProof="1" dirty="0" err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en-US" strike="noStrike" noProof="1" smtClean="0"/>
              <a:t>Click to edit Master subtitle style</a:t>
            </a:r>
            <a:endParaRPr lang="en-US" strike="noStrike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defTabSz="457200" eaLnBrk="1" fontAlgn="base" hangingPunct="1">
              <a:lnSpc>
                <a:spcPct val="100000"/>
              </a:lnSpc>
              <a:buClrTx/>
              <a:buSzPct val="100000"/>
              <a:buNone/>
              <a:tabLst>
                <a:tab pos="723900" algn="l"/>
                <a:tab pos="1447800" algn="l"/>
              </a:tabLst>
            </a:pPr>
            <a:fld id="{9A0DB2DC-4C9A-4742-B13C-FB6460FD3503}" type="slidenum">
              <a:rPr lang="ru-RU" altLang="x-none" strike="noStrike" noProof="1" dirty="0" err="1">
                <a:latin typeface="Arial Black" panose="020B0A04020102020204" pitchFamily="32" charset="0"/>
                <a:ea typeface="Arial Unicode MS" charset="-122"/>
                <a:cs typeface="+mn-cs"/>
              </a:rPr>
            </a:fld>
            <a:endParaRPr lang="ru-RU" altLang="x-none" strike="noStrike" noProof="1" dirty="0" err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defTabSz="457200" eaLnBrk="1" fontAlgn="base" hangingPunct="1">
              <a:lnSpc>
                <a:spcPct val="100000"/>
              </a:lnSpc>
              <a:buClrTx/>
              <a:buSzPct val="100000"/>
              <a:buNone/>
              <a:tabLst>
                <a:tab pos="723900" algn="l"/>
                <a:tab pos="1447800" algn="l"/>
              </a:tabLst>
            </a:pPr>
            <a:fld id="{9A0DB2DC-4C9A-4742-B13C-FB6460FD3503}" type="slidenum">
              <a:rPr lang="ru-RU" altLang="x-none" strike="noStrike" noProof="1" dirty="0" err="1">
                <a:latin typeface="Arial Black" panose="020B0A04020102020204" pitchFamily="32" charset="0"/>
                <a:ea typeface="Arial Unicode MS" charset="-122"/>
                <a:cs typeface="+mn-cs"/>
              </a:rPr>
            </a:fld>
            <a:endParaRPr lang="ru-RU" altLang="x-none" strike="noStrike" noProof="1" dirty="0" err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defTabSz="457200" eaLnBrk="1" fontAlgn="base" hangingPunct="1">
              <a:lnSpc>
                <a:spcPct val="100000"/>
              </a:lnSpc>
              <a:buClrTx/>
              <a:buSzPct val="100000"/>
              <a:buNone/>
              <a:tabLst>
                <a:tab pos="723900" algn="l"/>
                <a:tab pos="1447800" algn="l"/>
              </a:tabLst>
            </a:pPr>
            <a:fld id="{9A0DB2DC-4C9A-4742-B13C-FB6460FD3503}" type="slidenum">
              <a:rPr lang="ru-RU" altLang="x-none" strike="noStrike" noProof="1" dirty="0" err="1">
                <a:latin typeface="Arial Black" panose="020B0A04020102020204" pitchFamily="32" charset="0"/>
                <a:ea typeface="Arial Unicode MS" charset="-122"/>
                <a:cs typeface="+mn-cs"/>
              </a:rPr>
            </a:fld>
            <a:endParaRPr lang="ru-RU" altLang="x-none" strike="noStrike" noProof="1" dirty="0" err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3881596" cy="4416425"/>
          </a:xfrm>
        </p:spPr>
        <p:txBody>
          <a:bodyPr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9629" y="1600200"/>
            <a:ext cx="3881596" cy="4416425"/>
          </a:xfrm>
        </p:spPr>
        <p:txBody>
          <a:bodyPr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defTabSz="457200" eaLnBrk="1" fontAlgn="base" hangingPunct="1">
              <a:lnSpc>
                <a:spcPct val="100000"/>
              </a:lnSpc>
              <a:buClrTx/>
              <a:buSzPct val="100000"/>
              <a:buNone/>
              <a:tabLst>
                <a:tab pos="723900" algn="l"/>
                <a:tab pos="1447800" algn="l"/>
              </a:tabLst>
            </a:pPr>
            <a:fld id="{9A0DB2DC-4C9A-4742-B13C-FB6460FD3503}" type="slidenum">
              <a:rPr lang="ru-RU" altLang="x-none" strike="noStrike" noProof="1" dirty="0" err="1">
                <a:latin typeface="Arial Black" panose="020B0A04020102020204" pitchFamily="32" charset="0"/>
                <a:ea typeface="Arial Unicode MS" charset="-122"/>
                <a:cs typeface="+mn-cs"/>
              </a:rPr>
            </a:fld>
            <a:endParaRPr lang="ru-RU" altLang="x-none" strike="noStrike" noProof="1" dirty="0" err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defTabSz="457200" eaLnBrk="1" fontAlgn="base" hangingPunct="1">
              <a:lnSpc>
                <a:spcPct val="100000"/>
              </a:lnSpc>
              <a:buClrTx/>
              <a:buSzPct val="100000"/>
              <a:buNone/>
              <a:tabLst>
                <a:tab pos="723900" algn="l"/>
                <a:tab pos="1447800" algn="l"/>
              </a:tabLst>
            </a:pPr>
            <a:fld id="{9A0DB2DC-4C9A-4742-B13C-FB6460FD3503}" type="slidenum">
              <a:rPr lang="ru-RU" altLang="x-none" strike="noStrike" noProof="1" dirty="0" err="1">
                <a:latin typeface="Arial Black" panose="020B0A04020102020204" pitchFamily="32" charset="0"/>
                <a:ea typeface="Arial Unicode MS" charset="-122"/>
                <a:cs typeface="+mn-cs"/>
              </a:rPr>
            </a:fld>
            <a:endParaRPr lang="ru-RU" altLang="x-none" strike="noStrike" noProof="1" dirty="0" err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defTabSz="457200" eaLnBrk="1" fontAlgn="base" hangingPunct="1">
              <a:lnSpc>
                <a:spcPct val="100000"/>
              </a:lnSpc>
              <a:buClrTx/>
              <a:buSzPct val="100000"/>
              <a:buNone/>
              <a:tabLst>
                <a:tab pos="723900" algn="l"/>
                <a:tab pos="1447800" algn="l"/>
              </a:tabLst>
            </a:pPr>
            <a:fld id="{9A0DB2DC-4C9A-4742-B13C-FB6460FD3503}" type="slidenum">
              <a:rPr lang="ru-RU" altLang="x-none" strike="noStrike" noProof="1" dirty="0" err="1">
                <a:latin typeface="Arial Black" panose="020B0A04020102020204" pitchFamily="32" charset="0"/>
                <a:ea typeface="Arial Unicode MS" charset="-122"/>
                <a:cs typeface="+mn-cs"/>
              </a:rPr>
            </a:fld>
            <a:endParaRPr lang="ru-RU" altLang="x-none" strike="noStrike" noProof="1" dirty="0" err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defTabSz="457200" eaLnBrk="1" fontAlgn="base" hangingPunct="1">
              <a:lnSpc>
                <a:spcPct val="100000"/>
              </a:lnSpc>
              <a:buClrTx/>
              <a:buSzPct val="100000"/>
              <a:buNone/>
              <a:tabLst>
                <a:tab pos="723900" algn="l"/>
                <a:tab pos="1447800" algn="l"/>
              </a:tabLst>
            </a:pPr>
            <a:fld id="{9A0DB2DC-4C9A-4742-B13C-FB6460FD3503}" type="slidenum">
              <a:rPr lang="ru-RU" altLang="x-none" strike="noStrike" noProof="1" dirty="0" err="1">
                <a:latin typeface="Arial Black" panose="020B0A04020102020204" pitchFamily="32" charset="0"/>
                <a:ea typeface="Arial Unicode MS" charset="-122"/>
                <a:cs typeface="+mn-cs"/>
              </a:rPr>
            </a:fld>
            <a:endParaRPr lang="ru-RU" altLang="x-none" strike="noStrike" noProof="1" dirty="0" err="1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defTabSz="457200" eaLnBrk="1" fontAlgn="base" hangingPunct="1">
              <a:lnSpc>
                <a:spcPct val="100000"/>
              </a:lnSpc>
              <a:buClrTx/>
              <a:buSzPct val="100000"/>
              <a:buNone/>
              <a:tabLst>
                <a:tab pos="723900" algn="l"/>
                <a:tab pos="1447800" algn="l"/>
              </a:tabLst>
            </a:pPr>
            <a:fld id="{9A0DB2DC-4C9A-4742-B13C-FB6460FD3503}" type="slidenum">
              <a:rPr lang="ru-RU" altLang="x-none" strike="noStrike" noProof="1" dirty="0" err="1">
                <a:latin typeface="Arial Black" panose="020B0A04020102020204" pitchFamily="32" charset="0"/>
                <a:ea typeface="Arial Unicode MS" charset="-122"/>
                <a:cs typeface="+mn-cs"/>
              </a:rPr>
            </a:fld>
            <a:endParaRPr lang="ru-RU" altLang="x-none" strike="noStrike" noProof="1" dirty="0" err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defTabSz="457200" eaLnBrk="1" fontAlgn="base" hangingPunct="1">
              <a:buClrTx/>
              <a:buSzPct val="10000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A0DB2DC-4C9A-4742-B13C-FB6460FD3503}" type="slidenum">
              <a:rPr lang="ru-RU" altLang="x-none" strike="noStrike" noProof="1" dirty="0" err="1">
                <a:latin typeface="Arial" panose="020B0604020202020204" pitchFamily="34" charset="0"/>
                <a:ea typeface="Microsoft YaHei" panose="020B0503020204020204" charset="-122"/>
                <a:cs typeface="+mn-cs"/>
              </a:rPr>
            </a:fld>
            <a:endParaRPr lang="ru-RU" altLang="x-none" strike="noStrike" noProof="1" dirty="0" err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defTabSz="457200" eaLnBrk="1" fontAlgn="base" hangingPunct="1">
              <a:lnSpc>
                <a:spcPct val="100000"/>
              </a:lnSpc>
              <a:buClrTx/>
              <a:buSzPct val="100000"/>
              <a:buNone/>
              <a:tabLst>
                <a:tab pos="723900" algn="l"/>
                <a:tab pos="1447800" algn="l"/>
              </a:tabLst>
            </a:pPr>
            <a:fld id="{9A0DB2DC-4C9A-4742-B13C-FB6460FD3503}" type="slidenum">
              <a:rPr lang="ru-RU" altLang="x-none" strike="noStrike" noProof="1" dirty="0" err="1">
                <a:latin typeface="Arial Black" panose="020B0A04020102020204" pitchFamily="32" charset="0"/>
                <a:ea typeface="Arial Unicode MS" charset="-122"/>
                <a:cs typeface="+mn-cs"/>
              </a:rPr>
            </a:fld>
            <a:endParaRPr lang="ru-RU" altLang="x-none" strike="noStrike" noProof="1" dirty="0" err="1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defTabSz="457200" eaLnBrk="1" fontAlgn="base" hangingPunct="1">
              <a:lnSpc>
                <a:spcPct val="100000"/>
              </a:lnSpc>
              <a:buClrTx/>
              <a:buSzPct val="100000"/>
              <a:buNone/>
              <a:tabLst>
                <a:tab pos="723900" algn="l"/>
                <a:tab pos="1447800" algn="l"/>
              </a:tabLst>
            </a:pPr>
            <a:fld id="{9A0DB2DC-4C9A-4742-B13C-FB6460FD3503}" type="slidenum">
              <a:rPr lang="ru-RU" altLang="x-none" strike="noStrike" noProof="1" dirty="0" err="1">
                <a:latin typeface="Arial Black" panose="020B0A04020102020204" pitchFamily="32" charset="0"/>
                <a:ea typeface="Arial Unicode MS" charset="-122"/>
                <a:cs typeface="+mn-cs"/>
              </a:rPr>
            </a:fld>
            <a:endParaRPr lang="ru-RU" altLang="x-none" strike="noStrike" noProof="1" dirty="0" err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47235" y="228600"/>
            <a:ext cx="2083991" cy="5788025"/>
          </a:xfrm>
        </p:spPr>
        <p:txBody>
          <a:bodyPr vert="eaVert"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5263" y="228600"/>
            <a:ext cx="6131160" cy="5788025"/>
          </a:xfrm>
        </p:spPr>
        <p:txBody>
          <a:bodyPr vert="eaVert"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defTabSz="457200" eaLnBrk="1" fontAlgn="base" hangingPunct="1">
              <a:lnSpc>
                <a:spcPct val="100000"/>
              </a:lnSpc>
              <a:buClrTx/>
              <a:buSzPct val="100000"/>
              <a:buNone/>
              <a:tabLst>
                <a:tab pos="723900" algn="l"/>
                <a:tab pos="1447800" algn="l"/>
              </a:tabLst>
            </a:pPr>
            <a:fld id="{9A0DB2DC-4C9A-4742-B13C-FB6460FD3503}" type="slidenum">
              <a:rPr lang="ru-RU" altLang="x-none" strike="noStrike" noProof="1" dirty="0" err="1">
                <a:latin typeface="Arial Black" panose="020B0A04020102020204" pitchFamily="32" charset="0"/>
                <a:ea typeface="Arial Unicode MS" charset="-122"/>
                <a:cs typeface="+mn-cs"/>
              </a:rPr>
            </a:fld>
            <a:endParaRPr lang="ru-RU" altLang="x-none" strike="noStrike" noProof="1" dirty="0" err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defTabSz="457200" eaLnBrk="1" fontAlgn="base" hangingPunct="1">
              <a:buClrTx/>
              <a:buSzPct val="10000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A0DB2DC-4C9A-4742-B13C-FB6460FD3503}" type="slidenum">
              <a:rPr lang="ru-RU" altLang="x-none" strike="noStrike" noProof="1" dirty="0" err="1">
                <a:latin typeface="Arial" panose="020B0604020202020204" pitchFamily="34" charset="0"/>
                <a:ea typeface="Microsoft YaHei" panose="020B0503020204020204" charset="-122"/>
                <a:cs typeface="+mn-cs"/>
              </a:rPr>
            </a:fld>
            <a:endParaRPr lang="ru-RU" altLang="x-none" strike="noStrike" noProof="1" dirty="0" err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3881596" cy="4416425"/>
          </a:xfrm>
        </p:spPr>
        <p:txBody>
          <a:bodyPr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9629" y="1600200"/>
            <a:ext cx="3881596" cy="4416425"/>
          </a:xfrm>
        </p:spPr>
        <p:txBody>
          <a:bodyPr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defTabSz="457200" eaLnBrk="1" fontAlgn="base" hangingPunct="1">
              <a:buClrTx/>
              <a:buSzPct val="10000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A0DB2DC-4C9A-4742-B13C-FB6460FD3503}" type="slidenum">
              <a:rPr lang="ru-RU" altLang="x-none" strike="noStrike" noProof="1" dirty="0" err="1">
                <a:latin typeface="Arial" panose="020B0604020202020204" pitchFamily="34" charset="0"/>
                <a:ea typeface="Microsoft YaHei" panose="020B0503020204020204" charset="-122"/>
                <a:cs typeface="+mn-cs"/>
              </a:rPr>
            </a:fld>
            <a:endParaRPr lang="ru-RU" altLang="x-none" strike="noStrike" noProof="1" dirty="0" err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defTabSz="457200" eaLnBrk="1" fontAlgn="base" hangingPunct="1">
              <a:buClrTx/>
              <a:buSzPct val="10000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A0DB2DC-4C9A-4742-B13C-FB6460FD3503}" type="slidenum">
              <a:rPr lang="ru-RU" altLang="x-none" strike="noStrike" noProof="1" dirty="0" err="1">
                <a:latin typeface="Arial" panose="020B0604020202020204" pitchFamily="34" charset="0"/>
                <a:ea typeface="Microsoft YaHei" panose="020B0503020204020204" charset="-122"/>
                <a:cs typeface="+mn-cs"/>
              </a:rPr>
            </a:fld>
            <a:endParaRPr lang="ru-RU" altLang="x-none" strike="noStrike" noProof="1" dirty="0" err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defTabSz="457200" eaLnBrk="1" fontAlgn="base" hangingPunct="1">
              <a:buClrTx/>
              <a:buSzPct val="10000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A0DB2DC-4C9A-4742-B13C-FB6460FD3503}" type="slidenum">
              <a:rPr lang="ru-RU" altLang="x-none" strike="noStrike" noProof="1" dirty="0" err="1">
                <a:latin typeface="Arial" panose="020B0604020202020204" pitchFamily="34" charset="0"/>
                <a:ea typeface="Microsoft YaHei" panose="020B0503020204020204" charset="-122"/>
                <a:cs typeface="+mn-cs"/>
              </a:rPr>
            </a:fld>
            <a:endParaRPr lang="ru-RU" altLang="x-none" strike="noStrike" noProof="1" dirty="0" err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defTabSz="457200" eaLnBrk="1" fontAlgn="base" hangingPunct="1">
              <a:buClrTx/>
              <a:buSzPct val="10000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A0DB2DC-4C9A-4742-B13C-FB6460FD3503}" type="slidenum">
              <a:rPr lang="ru-RU" altLang="x-none" strike="noStrike" noProof="1" dirty="0" err="1">
                <a:latin typeface="Arial" panose="020B0604020202020204" pitchFamily="34" charset="0"/>
                <a:ea typeface="Microsoft YaHei" panose="020B0503020204020204" charset="-122"/>
                <a:cs typeface="+mn-cs"/>
              </a:rPr>
            </a:fld>
            <a:endParaRPr lang="ru-RU" altLang="x-none" strike="noStrike" noProof="1" dirty="0" err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defTabSz="457200" eaLnBrk="1" fontAlgn="base" hangingPunct="1">
              <a:buClrTx/>
              <a:buSzPct val="10000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A0DB2DC-4C9A-4742-B13C-FB6460FD3503}" type="slidenum">
              <a:rPr lang="ru-RU" altLang="x-none" strike="noStrike" noProof="1" dirty="0" err="1">
                <a:latin typeface="Arial" panose="020B0604020202020204" pitchFamily="34" charset="0"/>
                <a:ea typeface="Microsoft YaHei" panose="020B0503020204020204" charset="-122"/>
                <a:cs typeface="+mn-cs"/>
              </a:rPr>
            </a:fld>
            <a:endParaRPr lang="ru-RU" altLang="x-none" strike="noStrike" noProof="1" dirty="0" err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defTabSz="457200" eaLnBrk="1" fontAlgn="base" hangingPunct="1">
              <a:buClrTx/>
              <a:buSzPct val="10000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A0DB2DC-4C9A-4742-B13C-FB6460FD3503}" type="slidenum">
              <a:rPr lang="ru-RU" altLang="x-none" strike="noStrike" noProof="1" dirty="0" err="1">
                <a:latin typeface="Arial" panose="020B0604020202020204" pitchFamily="34" charset="0"/>
                <a:ea typeface="Microsoft YaHei" panose="020B0503020204020204" charset="-122"/>
                <a:cs typeface="+mn-cs"/>
              </a:rPr>
            </a:fld>
            <a:endParaRPr lang="ru-RU" altLang="x-none" strike="noStrike" noProof="1" dirty="0" err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026" name="Group 1024"/>
          <p:cNvGrpSpPr/>
          <p:nvPr/>
        </p:nvGrpSpPr>
        <p:grpSpPr>
          <a:xfrm>
            <a:off x="0" y="152400"/>
            <a:ext cx="8683625" cy="6092825"/>
            <a:chOff x="0" y="96"/>
            <a:chExt cx="5470" cy="3838"/>
          </a:xfrm>
        </p:grpSpPr>
        <p:sp>
          <p:nvSpPr>
            <p:cNvPr id="1027" name="Rounded Rectangle 1025"/>
            <p:cNvSpPr/>
            <p:nvPr/>
          </p:nvSpPr>
          <p:spPr>
            <a:xfrm>
              <a:off x="240" y="336"/>
              <a:ext cx="5230" cy="3598"/>
            </a:xfrm>
            <a:prstGeom prst="roundRect">
              <a:avLst>
                <a:gd name="adj" fmla="val 13727"/>
              </a:avLst>
            </a:prstGeom>
            <a:noFill/>
            <a:ln w="50760" cap="sq" cmpd="sng">
              <a:solidFill>
                <a:srgbClr val="6699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lvl="0"/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028" name="Freeform 1026"/>
            <p:cNvSpPr/>
            <p:nvPr/>
          </p:nvSpPr>
          <p:spPr>
            <a:xfrm>
              <a:off x="0" y="96"/>
              <a:ext cx="5374" cy="76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2"/>
                </a:cxn>
              </a:cxnLst>
              <a:pathLst>
                <a:path w="7000" h="1000">
                  <a:moveTo>
                    <a:pt x="0" y="0"/>
                  </a:moveTo>
                  <a:lnTo>
                    <a:pt x="6499" y="0"/>
                  </a:lnTo>
                  <a:cubicBezTo>
                    <a:pt x="6776" y="0"/>
                    <a:pt x="7000" y="223"/>
                    <a:pt x="7000" y="500"/>
                  </a:cubicBezTo>
                  <a:cubicBezTo>
                    <a:pt x="7000" y="776"/>
                    <a:pt x="6776" y="999"/>
                    <a:pt x="6500" y="1000"/>
                  </a:cubicBezTo>
                  <a:lnTo>
                    <a:pt x="0" y="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CC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29" name="Straight Connector 1027"/>
            <p:cNvSpPr/>
            <p:nvPr/>
          </p:nvSpPr>
          <p:spPr>
            <a:xfrm>
              <a:off x="0" y="768"/>
              <a:ext cx="5086" cy="0"/>
            </a:xfrm>
            <a:prstGeom prst="line">
              <a:avLst/>
            </a:prstGeom>
            <a:ln w="38160" cap="sq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</p:sp>
      </p:grpSp>
      <p:sp>
        <p:nvSpPr>
          <p:cNvPr id="1030" name="Title 1028"/>
          <p:cNvSpPr>
            <a:spLocks noGrp="1"/>
          </p:cNvSpPr>
          <p:nvPr>
            <p:ph type="title"/>
          </p:nvPr>
        </p:nvSpPr>
        <p:spPr>
          <a:xfrm>
            <a:off x="195263" y="228600"/>
            <a:ext cx="8012112" cy="911225"/>
          </a:xfrm>
          <a:prstGeom prst="rect">
            <a:avLst/>
          </a:prstGeom>
          <a:noFill/>
          <a:ln w="9525">
            <a:noFill/>
          </a:ln>
        </p:spPr>
        <p:txBody>
          <a:bodyPr wrap="square" lIns="90000" tIns="46800" rIns="90000" bIns="46800" anchor="ctr" anchorCtr="0"/>
          <a:p>
            <a:pPr lvl="0"/>
            <a:r>
              <a:rPr lang="en-GB" altLang="en-US" dirty="0"/>
              <a:t>Для правки текста заголовка щелкните мышью</a:t>
            </a:r>
            <a:endParaRPr lang="en-GB" altLang="en-US" dirty="0"/>
          </a:p>
        </p:txBody>
      </p:sp>
      <p:sp>
        <p:nvSpPr>
          <p:cNvPr id="1031" name="Text Placeholder 1029"/>
          <p:cNvSpPr>
            <a:spLocks noGrp="1"/>
          </p:cNvSpPr>
          <p:nvPr>
            <p:ph type="body"/>
          </p:nvPr>
        </p:nvSpPr>
        <p:spPr>
          <a:xfrm>
            <a:off x="609600" y="1600200"/>
            <a:ext cx="7921625" cy="4416425"/>
          </a:xfrm>
          <a:prstGeom prst="rect">
            <a:avLst/>
          </a:prstGeom>
          <a:noFill/>
          <a:ln w="9525">
            <a:noFill/>
          </a:ln>
        </p:spPr>
        <p:txBody>
          <a:bodyPr wrap="square" lIns="90000" tIns="46800" rIns="90000" bIns="46800" anchor="t" anchorCtr="0"/>
          <a:p>
            <a:pPr lvl="0"/>
            <a:r>
              <a:rPr lang="en-GB" altLang="en-US" dirty="0"/>
              <a:t>Для правки структуры щелкните мышью</a:t>
            </a:r>
            <a:endParaRPr lang="en-GB" altLang="en-US" dirty="0"/>
          </a:p>
          <a:p>
            <a:pPr lvl="1"/>
            <a:r>
              <a:rPr lang="en-GB" altLang="en-US" dirty="0"/>
              <a:t>Второй уровень структуры</a:t>
            </a:r>
            <a:endParaRPr lang="en-GB" altLang="en-US" dirty="0"/>
          </a:p>
          <a:p>
            <a:pPr lvl="2"/>
            <a:r>
              <a:rPr lang="en-GB" altLang="en-US" dirty="0"/>
              <a:t>Третий уровень структуры</a:t>
            </a:r>
            <a:endParaRPr lang="en-GB" altLang="en-US" dirty="0"/>
          </a:p>
          <a:p>
            <a:pPr lvl="3"/>
            <a:r>
              <a:rPr lang="en-GB" altLang="en-US" dirty="0"/>
              <a:t>Четвёртый уровень структуры</a:t>
            </a:r>
            <a:endParaRPr lang="en-GB" altLang="en-US" dirty="0"/>
          </a:p>
          <a:p>
            <a:pPr lvl="4"/>
            <a:r>
              <a:rPr lang="en-GB" altLang="en-US" dirty="0"/>
              <a:t>Пятый уровень структуры</a:t>
            </a:r>
            <a:endParaRPr lang="en-GB" altLang="en-US" dirty="0"/>
          </a:p>
          <a:p>
            <a:pPr lvl="4"/>
            <a:r>
              <a:rPr lang="en-GB" altLang="en-US" dirty="0"/>
              <a:t>Шестой уровень структуры</a:t>
            </a:r>
            <a:endParaRPr lang="en-GB" altLang="en-US" dirty="0"/>
          </a:p>
          <a:p>
            <a:pPr lvl="4"/>
            <a:r>
              <a:rPr lang="en-GB" altLang="en-US" dirty="0"/>
              <a:t>Седьмой уровень структуры</a:t>
            </a:r>
            <a:endParaRPr lang="en-GB" altLang="en-US" dirty="0"/>
          </a:p>
          <a:p>
            <a:pPr lvl="4"/>
            <a:r>
              <a:rPr lang="en-GB" altLang="en-US" dirty="0"/>
              <a:t>Восьмой уровень структуры</a:t>
            </a:r>
            <a:endParaRPr lang="en-GB" altLang="en-US" dirty="0"/>
          </a:p>
          <a:p>
            <a:pPr lvl="4"/>
            <a:r>
              <a:rPr lang="en-GB" altLang="en-US" dirty="0"/>
              <a:t>Девятый уровень структуры</a:t>
            </a:r>
            <a:endParaRPr lang="en-GB" altLang="en-US" dirty="0"/>
          </a:p>
        </p:txBody>
      </p:sp>
      <p:sp>
        <p:nvSpPr>
          <p:cNvPr id="1032" name="Text Box 1030"/>
          <p:cNvSpPr txBox="1"/>
          <p:nvPr/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1033" name="Text Box 1031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2" name="Slide Number Placeholder 1032"/>
          <p:cNvSpPr>
            <a:spLocks noGrp="1"/>
          </p:cNvSpPr>
          <p:nvPr>
            <p:ph type="sldNum"/>
          </p:nvPr>
        </p:nvSpPr>
        <p:spPr>
          <a:xfrm>
            <a:off x="6553200" y="6248400"/>
            <a:ext cx="2130425" cy="454025"/>
          </a:xfrm>
          <a:prstGeom prst="rect">
            <a:avLst/>
          </a:prstGeom>
          <a:noFill/>
          <a:ln w="9525">
            <a:noFill/>
          </a:ln>
        </p:spPr>
        <p:txBody>
          <a:bodyPr wrap="square" lIns="90000" tIns="46800" rIns="90000" bIns="46800" anchor="b" anchorCtr="0"/>
          <a:lstStyle>
            <a:lvl1pPr>
              <a:buFontTx/>
              <a:defRPr/>
            </a:lvl1pPr>
          </a:lstStyle>
          <a:p>
            <a:pPr lvl="0" defTabSz="457200" eaLnBrk="1" fontAlgn="base" hangingPunct="1">
              <a:buClrTx/>
              <a:buSzPct val="10000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A0DB2DC-4C9A-4742-B13C-FB6460FD3503}" type="slidenum">
              <a:rPr lang="ru-RU" altLang="x-none" strike="noStrike" noProof="1" dirty="0" err="1">
                <a:latin typeface="Arial" panose="020B0604020202020204" pitchFamily="34" charset="0"/>
                <a:ea typeface="Microsoft YaHei" panose="020B0503020204020204" charset="-122"/>
                <a:cs typeface="+mn-cs"/>
              </a:rPr>
            </a:fld>
            <a:endParaRPr lang="ru-RU" altLang="x-none" strike="noStrike" noProof="1" dirty="0" err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l" defTabSz="4572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4200" b="0" i="0" u="none" kern="1200" baseline="0">
          <a:solidFill>
            <a:srgbClr val="FFFFFF"/>
          </a:solidFill>
          <a:latin typeface="+mj-lt"/>
          <a:ea typeface="+mj-ea"/>
          <a:cs typeface="+mj-cs"/>
        </a:defRPr>
      </a:lvl1pPr>
      <a:lvl2pPr marL="742950" lvl="1" indent="-285750" algn="l" defTabSz="4572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4200" b="0" i="0" u="none" kern="1200" baseline="0">
          <a:solidFill>
            <a:srgbClr val="FFFFFF"/>
          </a:solidFill>
          <a:latin typeface="Arial" panose="020B0604020202020204" pitchFamily="34" charset="0"/>
          <a:ea typeface="Microsoft YaHei" panose="020B0503020204020204" charset="-122"/>
          <a:cs typeface="+mj-cs"/>
        </a:defRPr>
      </a:lvl2pPr>
      <a:lvl3pPr marL="1143000" lvl="2" indent="-228600" algn="l" defTabSz="4572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4200" b="0" i="0" u="none" kern="1200" baseline="0">
          <a:solidFill>
            <a:srgbClr val="FFFFFF"/>
          </a:solidFill>
          <a:latin typeface="Arial" panose="020B0604020202020204" pitchFamily="34" charset="0"/>
          <a:ea typeface="Microsoft YaHei" panose="020B0503020204020204" charset="-122"/>
          <a:cs typeface="+mj-cs"/>
        </a:defRPr>
      </a:lvl3pPr>
      <a:lvl4pPr marL="1600200" lvl="3" indent="-228600" algn="l" defTabSz="4572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4200" b="0" i="0" u="none" kern="1200" baseline="0">
          <a:solidFill>
            <a:srgbClr val="FFFFFF"/>
          </a:solidFill>
          <a:latin typeface="Arial" panose="020B0604020202020204" pitchFamily="34" charset="0"/>
          <a:ea typeface="Microsoft YaHei" panose="020B0503020204020204" charset="-122"/>
          <a:cs typeface="+mj-cs"/>
        </a:defRPr>
      </a:lvl4pPr>
      <a:lvl5pPr marL="2057400" lvl="4" indent="-228600" algn="l" defTabSz="4572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4200" b="0" i="0" u="none" kern="1200" baseline="0">
          <a:solidFill>
            <a:srgbClr val="FFFFFF"/>
          </a:solidFill>
          <a:latin typeface="Arial" panose="020B0604020202020204" pitchFamily="34" charset="0"/>
          <a:ea typeface="Microsoft YaHei" panose="020B0503020204020204" charset="-122"/>
          <a:cs typeface="+mj-cs"/>
        </a:defRPr>
      </a:lvl5pPr>
    </p:titleStyle>
    <p:bodyStyle>
      <a:lvl1pPr marL="342900" lvl="0" indent="-342900" algn="l" defTabSz="457200" rtl="0" eaLnBrk="0" fontAlgn="base" latinLnBrk="0" hangingPunct="0">
        <a:lnSpc>
          <a:spcPct val="100000"/>
        </a:lnSpc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32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1pPr>
      <a:lvl2pPr marL="742950" lvl="1" indent="-285750" algn="l" defTabSz="457200" rtl="0" eaLnBrk="0" fontAlgn="base" latinLnBrk="0" hangingPunct="0">
        <a:lnSpc>
          <a:spcPct val="100000"/>
        </a:lnSpc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2800" b="0" i="0" u="none" kern="1200" baseline="0">
          <a:solidFill>
            <a:srgbClr val="000000"/>
          </a:solidFill>
          <a:latin typeface="Arial" panose="020B0604020202020204" pitchFamily="34" charset="0"/>
          <a:ea typeface="Microsoft YaHei" panose="020B0503020204020204" charset="-122"/>
          <a:cs typeface="+mn-cs"/>
        </a:defRPr>
      </a:lvl2pPr>
      <a:lvl3pPr marL="1143000" lvl="2" indent="-228600" algn="l" defTabSz="457200" rtl="0" eaLnBrk="0" fontAlgn="base" latinLnBrk="0" hangingPunct="0">
        <a:lnSpc>
          <a:spcPct val="100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2400" b="0" i="0" u="none" kern="1200" baseline="0">
          <a:solidFill>
            <a:srgbClr val="000000"/>
          </a:solidFill>
          <a:latin typeface="Arial" panose="020B0604020202020204" pitchFamily="34" charset="0"/>
          <a:ea typeface="Microsoft YaHei" panose="020B0503020204020204" charset="-122"/>
          <a:cs typeface="+mn-cs"/>
        </a:defRPr>
      </a:lvl3pPr>
      <a:lvl4pPr marL="1600200" lvl="3" indent="-228600" algn="l" defTabSz="457200" rtl="0" eaLnBrk="0" fontAlgn="base" latinLnBrk="0" hangingPunct="0">
        <a:lnSpc>
          <a:spcPct val="10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2000" b="0" i="0" u="none" kern="1200" baseline="0">
          <a:solidFill>
            <a:srgbClr val="000000"/>
          </a:solidFill>
          <a:latin typeface="Arial" panose="020B0604020202020204" pitchFamily="34" charset="0"/>
          <a:ea typeface="Microsoft YaHei" panose="020B0503020204020204" charset="-122"/>
          <a:cs typeface="+mn-cs"/>
        </a:defRPr>
      </a:lvl4pPr>
      <a:lvl5pPr marL="2057400" lvl="4" indent="-228600" algn="l" defTabSz="457200" rtl="0" eaLnBrk="0" fontAlgn="base" latinLnBrk="0" hangingPunct="0">
        <a:lnSpc>
          <a:spcPct val="10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2000" b="0" i="0" u="none" kern="1200" baseline="0">
          <a:solidFill>
            <a:srgbClr val="000000"/>
          </a:solidFill>
          <a:latin typeface="Arial" panose="020B0604020202020204" pitchFamily="34" charset="0"/>
          <a:ea typeface="Microsoft YaHei" panose="020B0503020204020204" charset="-122"/>
          <a:cs typeface="+mn-cs"/>
        </a:defRPr>
      </a:lvl5pPr>
      <a:lvl6pPr marL="2514600" lvl="5" indent="-228600" algn="l" defTabSz="457200" rtl="0" eaLnBrk="0" fontAlgn="base" latinLnBrk="0" hangingPunct="0">
        <a:lnSpc>
          <a:spcPct val="10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2000" b="0" i="0" u="none" kern="1200" baseline="0">
          <a:solidFill>
            <a:srgbClr val="000000"/>
          </a:solidFill>
          <a:latin typeface="Arial" panose="020B0604020202020204" pitchFamily="34" charset="0"/>
          <a:ea typeface="Microsoft YaHei" panose="020B0503020204020204" charset="-122"/>
          <a:cs typeface="+mn-cs"/>
        </a:defRPr>
      </a:lvl6pPr>
      <a:lvl7pPr marL="2971800" lvl="6" indent="-228600" algn="l" defTabSz="457200" rtl="0" eaLnBrk="0" fontAlgn="base" latinLnBrk="0" hangingPunct="0">
        <a:lnSpc>
          <a:spcPct val="10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2000" b="0" i="0" u="none" kern="1200" baseline="0">
          <a:solidFill>
            <a:srgbClr val="000000"/>
          </a:solidFill>
          <a:latin typeface="Arial" panose="020B0604020202020204" pitchFamily="34" charset="0"/>
          <a:ea typeface="Microsoft YaHei" panose="020B0503020204020204" charset="-122"/>
          <a:cs typeface="+mn-cs"/>
        </a:defRPr>
      </a:lvl7pPr>
      <a:lvl8pPr marL="3429000" lvl="7" indent="-228600" algn="l" defTabSz="457200" rtl="0" eaLnBrk="0" fontAlgn="base" latinLnBrk="0" hangingPunct="0">
        <a:lnSpc>
          <a:spcPct val="10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2000" b="0" i="0" u="none" kern="1200" baseline="0">
          <a:solidFill>
            <a:srgbClr val="000000"/>
          </a:solidFill>
          <a:latin typeface="Arial" panose="020B0604020202020204" pitchFamily="34" charset="0"/>
          <a:ea typeface="Microsoft YaHei" panose="020B0503020204020204" charset="-122"/>
          <a:cs typeface="+mn-cs"/>
        </a:defRPr>
      </a:lvl8pPr>
      <a:lvl9pPr marL="3886200" lvl="8" indent="-228600" algn="l" defTabSz="457200" rtl="0" eaLnBrk="0" fontAlgn="base" latinLnBrk="0" hangingPunct="0">
        <a:lnSpc>
          <a:spcPct val="10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2000" b="0" i="0" u="none" kern="1200" baseline="0">
          <a:solidFill>
            <a:srgbClr val="000000"/>
          </a:solidFill>
          <a:latin typeface="Arial" panose="020B0604020202020204" pitchFamily="34" charset="0"/>
          <a:ea typeface="Microsoft YaHei" panose="020B0503020204020204" charset="-122"/>
          <a:cs typeface="+mn-cs"/>
        </a:defRPr>
      </a:lvl9pPr>
    </p:bodyStyle>
    <p:otherStyle>
      <a:lvl1pPr marL="0" lvl="0" indent="0" algn="l" defTabSz="4572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8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1pPr>
      <a:lvl2pPr marL="742950" lvl="1" indent="-285750" algn="l" defTabSz="4572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800" b="0" i="0" u="none" kern="1200" baseline="0">
          <a:solidFill>
            <a:srgbClr val="000000"/>
          </a:solidFill>
          <a:latin typeface="Arial" panose="020B0604020202020204" pitchFamily="34" charset="0"/>
          <a:ea typeface="Microsoft YaHei" panose="020B0503020204020204" charset="-122"/>
          <a:cs typeface="+mn-cs"/>
        </a:defRPr>
      </a:lvl2pPr>
      <a:lvl3pPr marL="1143000" lvl="2" indent="-228600" algn="l" defTabSz="4572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800" b="0" i="0" u="none" kern="1200" baseline="0">
          <a:solidFill>
            <a:srgbClr val="000000"/>
          </a:solidFill>
          <a:latin typeface="Arial" panose="020B0604020202020204" pitchFamily="34" charset="0"/>
          <a:ea typeface="Microsoft YaHei" panose="020B0503020204020204" charset="-122"/>
          <a:cs typeface="+mn-cs"/>
        </a:defRPr>
      </a:lvl3pPr>
      <a:lvl4pPr marL="1600200" lvl="3" indent="-228600" algn="l" defTabSz="4572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800" b="0" i="0" u="none" kern="1200" baseline="0">
          <a:solidFill>
            <a:srgbClr val="000000"/>
          </a:solidFill>
          <a:latin typeface="Arial" panose="020B0604020202020204" pitchFamily="34" charset="0"/>
          <a:ea typeface="Microsoft YaHei" panose="020B0503020204020204" charset="-122"/>
          <a:cs typeface="+mn-cs"/>
        </a:defRPr>
      </a:lvl4pPr>
      <a:lvl5pPr marL="2057400" lvl="4" indent="-228600" algn="l" defTabSz="4572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800" b="0" i="0" u="none" kern="1200" baseline="0">
          <a:solidFill>
            <a:srgbClr val="000000"/>
          </a:solidFill>
          <a:latin typeface="Arial" panose="020B0604020202020204" pitchFamily="34" charset="0"/>
          <a:ea typeface="Microsoft YaHei" panose="020B0503020204020204" charset="-122"/>
          <a:cs typeface="+mn-cs"/>
        </a:defRPr>
      </a:lvl5pPr>
      <a:lvl6pPr marL="2286000" lvl="5" indent="-228600" algn="l" defTabSz="4572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800" b="0" i="0" u="none" kern="1200" baseline="0">
          <a:solidFill>
            <a:srgbClr val="000000"/>
          </a:solidFill>
          <a:latin typeface="Arial" panose="020B0604020202020204" pitchFamily="34" charset="0"/>
          <a:ea typeface="Microsoft YaHei" panose="020B0503020204020204" charset="-122"/>
          <a:cs typeface="+mn-cs"/>
        </a:defRPr>
      </a:lvl6pPr>
      <a:lvl7pPr marL="2743200" lvl="6" indent="-228600" algn="l" defTabSz="4572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800" b="0" i="0" u="none" kern="1200" baseline="0">
          <a:solidFill>
            <a:srgbClr val="000000"/>
          </a:solidFill>
          <a:latin typeface="Arial" panose="020B0604020202020204" pitchFamily="34" charset="0"/>
          <a:ea typeface="Microsoft YaHei" panose="020B0503020204020204" charset="-122"/>
          <a:cs typeface="+mn-cs"/>
        </a:defRPr>
      </a:lvl7pPr>
      <a:lvl8pPr marL="3200400" lvl="7" indent="-228600" algn="l" defTabSz="4572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800" b="0" i="0" u="none" kern="1200" baseline="0">
          <a:solidFill>
            <a:srgbClr val="000000"/>
          </a:solidFill>
          <a:latin typeface="Arial" panose="020B0604020202020204" pitchFamily="34" charset="0"/>
          <a:ea typeface="Microsoft YaHei" panose="020B0503020204020204" charset="-122"/>
          <a:cs typeface="+mn-cs"/>
        </a:defRPr>
      </a:lvl8pPr>
      <a:lvl9pPr marL="3657600" lvl="8" indent="-228600" algn="l" defTabSz="4572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800" b="0" i="0" u="none" kern="1200" baseline="0">
          <a:solidFill>
            <a:srgbClr val="000000"/>
          </a:solidFill>
          <a:latin typeface="Arial" panose="020B0604020202020204" pitchFamily="34" charset="0"/>
          <a:ea typeface="Microsoft YaHei" panose="020B0503020204020204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2050" name="Group 2048"/>
          <p:cNvGrpSpPr/>
          <p:nvPr/>
        </p:nvGrpSpPr>
        <p:grpSpPr>
          <a:xfrm>
            <a:off x="0" y="927100"/>
            <a:ext cx="8988425" cy="4492625"/>
            <a:chOff x="0" y="584"/>
            <a:chExt cx="5662" cy="2830"/>
          </a:xfrm>
        </p:grpSpPr>
        <p:sp>
          <p:nvSpPr>
            <p:cNvPr id="2051" name="Rounded Rectangle 2049"/>
            <p:cNvSpPr/>
            <p:nvPr/>
          </p:nvSpPr>
          <p:spPr>
            <a:xfrm>
              <a:off x="432" y="1304"/>
              <a:ext cx="4654" cy="2110"/>
            </a:xfrm>
            <a:prstGeom prst="roundRect">
              <a:avLst>
                <a:gd name="adj" fmla="val 16667"/>
              </a:avLst>
            </a:prstGeom>
            <a:noFill/>
            <a:ln w="50760" cap="sq" cmpd="sng">
              <a:solidFill>
                <a:srgbClr val="6699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lvl="0"/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2052" name="Rectangles 2050"/>
            <p:cNvSpPr/>
            <p:nvPr/>
          </p:nvSpPr>
          <p:spPr>
            <a:xfrm>
              <a:off x="144" y="584"/>
              <a:ext cx="4510" cy="622"/>
            </a:xfrm>
            <a:prstGeom prst="rect">
              <a:avLst/>
            </a:prstGeom>
            <a:solidFill>
              <a:srgbClr val="FFFFFF"/>
            </a:solidFill>
            <a:ln w="57240" cap="sq" cmpd="sng">
              <a:solidFill>
                <a:srgbClr val="6699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lvl="0"/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2053" name="Freeform 2051"/>
            <p:cNvSpPr/>
            <p:nvPr/>
          </p:nvSpPr>
          <p:spPr>
            <a:xfrm>
              <a:off x="0" y="872"/>
              <a:ext cx="5662" cy="11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902408" y="0"/>
                </a:cxn>
                <a:cxn ang="0">
                  <a:pos x="7685207" y="785242"/>
                </a:cxn>
                <a:cxn ang="0">
                  <a:pos x="6903952" y="1567867"/>
                </a:cxn>
                <a:cxn ang="0">
                  <a:pos x="0" y="1567867"/>
                </a:cxn>
              </a:cxnLst>
              <a:pathLst>
                <a:path w="4917" h="1000">
                  <a:moveTo>
                    <a:pt x="0" y="0"/>
                  </a:moveTo>
                  <a:lnTo>
                    <a:pt x="4416" y="0"/>
                  </a:lnTo>
                  <a:cubicBezTo>
                    <a:pt x="4693" y="0"/>
                    <a:pt x="4917" y="223"/>
                    <a:pt x="4917" y="500"/>
                  </a:cubicBezTo>
                  <a:cubicBezTo>
                    <a:pt x="4917" y="776"/>
                    <a:pt x="4693" y="999"/>
                    <a:pt x="4417" y="1000"/>
                  </a:cubicBezTo>
                  <a:lnTo>
                    <a:pt x="0" y="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CC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54" name="Straight Connector 2052"/>
            <p:cNvSpPr/>
            <p:nvPr/>
          </p:nvSpPr>
          <p:spPr>
            <a:xfrm>
              <a:off x="0" y="1928"/>
              <a:ext cx="5230" cy="0"/>
            </a:xfrm>
            <a:prstGeom prst="line">
              <a:avLst/>
            </a:prstGeom>
            <a:ln w="50760" cap="sq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</p:sp>
      </p:grpSp>
      <p:sp>
        <p:nvSpPr>
          <p:cNvPr id="2055" name="Title 2053"/>
          <p:cNvSpPr>
            <a:spLocks noGrp="1"/>
          </p:cNvSpPr>
          <p:nvPr>
            <p:ph type="title"/>
          </p:nvPr>
        </p:nvSpPr>
        <p:spPr>
          <a:xfrm>
            <a:off x="195263" y="228600"/>
            <a:ext cx="8012112" cy="911225"/>
          </a:xfrm>
          <a:prstGeom prst="rect">
            <a:avLst/>
          </a:prstGeom>
          <a:noFill/>
          <a:ln w="9525">
            <a:noFill/>
          </a:ln>
        </p:spPr>
        <p:txBody>
          <a:bodyPr wrap="square" lIns="90000" tIns="46800" rIns="90000" bIns="46800" anchor="ctr" anchorCtr="0"/>
          <a:p>
            <a:pPr lvl="0"/>
            <a:r>
              <a:rPr lang="en-GB" altLang="en-US" dirty="0"/>
              <a:t>Для правки текста заголовка щелкните мышью</a:t>
            </a:r>
            <a:endParaRPr lang="en-GB" altLang="en-US" dirty="0"/>
          </a:p>
        </p:txBody>
      </p:sp>
      <p:sp>
        <p:nvSpPr>
          <p:cNvPr id="2056" name="Text Placeholder 2054"/>
          <p:cNvSpPr>
            <a:spLocks noGrp="1"/>
          </p:cNvSpPr>
          <p:nvPr>
            <p:ph type="body"/>
          </p:nvPr>
        </p:nvSpPr>
        <p:spPr>
          <a:xfrm>
            <a:off x="609600" y="1600200"/>
            <a:ext cx="7921625" cy="4416425"/>
          </a:xfrm>
          <a:prstGeom prst="rect">
            <a:avLst/>
          </a:prstGeom>
          <a:noFill/>
          <a:ln w="9525">
            <a:noFill/>
          </a:ln>
        </p:spPr>
        <p:txBody>
          <a:bodyPr wrap="square" lIns="90000" tIns="46800" rIns="90000" bIns="46800" anchor="t" anchorCtr="0"/>
          <a:p>
            <a:pPr lvl="0"/>
            <a:r>
              <a:rPr lang="en-GB" altLang="en-US" dirty="0"/>
              <a:t>Для правки структуры щелкните мышью</a:t>
            </a:r>
            <a:endParaRPr lang="en-GB" altLang="en-US" dirty="0"/>
          </a:p>
          <a:p>
            <a:pPr lvl="1"/>
            <a:r>
              <a:rPr lang="en-GB" altLang="en-US" dirty="0"/>
              <a:t>Второй уровень структуры</a:t>
            </a:r>
            <a:endParaRPr lang="en-GB" altLang="en-US" dirty="0"/>
          </a:p>
          <a:p>
            <a:pPr lvl="2"/>
            <a:r>
              <a:rPr lang="en-GB" altLang="en-US" dirty="0"/>
              <a:t>Третий уровень структуры</a:t>
            </a:r>
            <a:endParaRPr lang="en-GB" altLang="en-US" dirty="0"/>
          </a:p>
          <a:p>
            <a:pPr lvl="3"/>
            <a:r>
              <a:rPr lang="en-GB" altLang="en-US" dirty="0"/>
              <a:t>Четвёртый уровень структуры</a:t>
            </a:r>
            <a:endParaRPr lang="en-GB" altLang="en-US" dirty="0"/>
          </a:p>
          <a:p>
            <a:pPr lvl="4"/>
            <a:r>
              <a:rPr lang="en-GB" altLang="en-US" dirty="0"/>
              <a:t>Пятый уровень структуры</a:t>
            </a:r>
            <a:endParaRPr lang="en-GB" altLang="en-US" dirty="0"/>
          </a:p>
          <a:p>
            <a:pPr lvl="4"/>
            <a:r>
              <a:rPr lang="en-GB" altLang="en-US" dirty="0"/>
              <a:t>Шестой уровень структуры</a:t>
            </a:r>
            <a:endParaRPr lang="en-GB" altLang="en-US" dirty="0"/>
          </a:p>
          <a:p>
            <a:pPr lvl="4"/>
            <a:r>
              <a:rPr lang="en-GB" altLang="en-US" dirty="0"/>
              <a:t>Седьмой уровень структуры</a:t>
            </a:r>
            <a:endParaRPr lang="en-GB" altLang="en-US" dirty="0"/>
          </a:p>
          <a:p>
            <a:pPr lvl="4"/>
            <a:r>
              <a:rPr lang="en-GB" altLang="en-US" dirty="0"/>
              <a:t>Восьмой уровень структуры</a:t>
            </a:r>
            <a:endParaRPr lang="en-GB" altLang="en-US" dirty="0"/>
          </a:p>
          <a:p>
            <a:pPr lvl="4"/>
            <a:r>
              <a:rPr lang="en-GB" altLang="en-US" dirty="0"/>
              <a:t>Девятый уровень структуры</a:t>
            </a:r>
            <a:endParaRPr lang="en-GB" altLang="en-US" dirty="0"/>
          </a:p>
        </p:txBody>
      </p:sp>
      <p:sp>
        <p:nvSpPr>
          <p:cNvPr id="2057" name="Text Box 2055"/>
          <p:cNvSpPr txBox="1"/>
          <p:nvPr/>
        </p:nvSpPr>
        <p:spPr>
          <a:xfrm>
            <a:off x="457200" y="6248400"/>
            <a:ext cx="2133600" cy="47148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2058" name="Text Box 2056"/>
          <p:cNvSpPr txBox="1"/>
          <p:nvPr/>
        </p:nvSpPr>
        <p:spPr>
          <a:xfrm>
            <a:off x="3124200" y="6253163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2" name="Slide Number Placeholder 2057"/>
          <p:cNvSpPr>
            <a:spLocks noGrp="1"/>
          </p:cNvSpPr>
          <p:nvPr>
            <p:ph type="sldNum"/>
          </p:nvPr>
        </p:nvSpPr>
        <p:spPr>
          <a:xfrm>
            <a:off x="6553200" y="6248400"/>
            <a:ext cx="2130425" cy="468313"/>
          </a:xfrm>
          <a:prstGeom prst="rect">
            <a:avLst/>
          </a:prstGeom>
          <a:noFill/>
          <a:ln w="9525">
            <a:noFill/>
          </a:ln>
        </p:spPr>
        <p:txBody>
          <a:bodyPr wrap="square" lIns="90000" tIns="46800" rIns="90000" bIns="46800" anchor="b" anchorCtr="0"/>
          <a:lstStyle>
            <a:lvl1pPr algn="r">
              <a:buFontTx/>
              <a:defRPr sz="1200">
                <a:latin typeface="Arial Black" panose="020B0A04020102020204" pitchFamily="32" charset="0"/>
                <a:ea typeface="Arial Unicode MS" charset="-122"/>
              </a:defRPr>
            </a:lvl1pPr>
          </a:lstStyle>
          <a:p>
            <a:pPr lvl="0" defTabSz="457200" eaLnBrk="1" fontAlgn="base" hangingPunct="1">
              <a:lnSpc>
                <a:spcPct val="100000"/>
              </a:lnSpc>
              <a:buClrTx/>
              <a:buSzPct val="100000"/>
              <a:buNone/>
              <a:tabLst>
                <a:tab pos="723900" algn="l"/>
                <a:tab pos="1447800" algn="l"/>
              </a:tabLst>
            </a:pPr>
            <a:fld id="{9A0DB2DC-4C9A-4742-B13C-FB6460FD3503}" type="slidenum">
              <a:rPr lang="ru-RU" altLang="x-none" strike="noStrike" noProof="1" dirty="0" err="1">
                <a:latin typeface="Arial Black" panose="020B0A04020102020204" pitchFamily="32" charset="0"/>
                <a:ea typeface="Arial Unicode MS" charset="-122"/>
                <a:cs typeface="+mn-cs"/>
              </a:rPr>
            </a:fld>
            <a:endParaRPr lang="ru-RU" altLang="x-none" strike="noStrike" noProof="1" dirty="0" err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lvl="0" indent="0" algn="l" defTabSz="4572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4200" b="0" i="0" u="none" kern="1200" baseline="0">
          <a:solidFill>
            <a:srgbClr val="FFFFFF"/>
          </a:solidFill>
          <a:latin typeface="+mj-lt"/>
          <a:ea typeface="+mj-ea"/>
          <a:cs typeface="+mj-cs"/>
        </a:defRPr>
      </a:lvl1pPr>
      <a:lvl2pPr marL="742950" lvl="1" indent="-285750" algn="l" defTabSz="4572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4200" b="0" i="0" u="none" kern="1200" baseline="0">
          <a:solidFill>
            <a:srgbClr val="FFFFFF"/>
          </a:solidFill>
          <a:latin typeface="Arial" panose="020B0604020202020204" pitchFamily="34" charset="0"/>
          <a:ea typeface="Microsoft YaHei" panose="020B0503020204020204" charset="-122"/>
          <a:cs typeface="+mj-cs"/>
        </a:defRPr>
      </a:lvl2pPr>
      <a:lvl3pPr marL="1143000" lvl="2" indent="-228600" algn="l" defTabSz="4572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4200" b="0" i="0" u="none" kern="1200" baseline="0">
          <a:solidFill>
            <a:srgbClr val="FFFFFF"/>
          </a:solidFill>
          <a:latin typeface="Arial" panose="020B0604020202020204" pitchFamily="34" charset="0"/>
          <a:ea typeface="Microsoft YaHei" panose="020B0503020204020204" charset="-122"/>
          <a:cs typeface="+mj-cs"/>
        </a:defRPr>
      </a:lvl3pPr>
      <a:lvl4pPr marL="1600200" lvl="3" indent="-228600" algn="l" defTabSz="4572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4200" b="0" i="0" u="none" kern="1200" baseline="0">
          <a:solidFill>
            <a:srgbClr val="FFFFFF"/>
          </a:solidFill>
          <a:latin typeface="Arial" panose="020B0604020202020204" pitchFamily="34" charset="0"/>
          <a:ea typeface="Microsoft YaHei" panose="020B0503020204020204" charset="-122"/>
          <a:cs typeface="+mj-cs"/>
        </a:defRPr>
      </a:lvl4pPr>
      <a:lvl5pPr marL="2057400" lvl="4" indent="-228600" algn="l" defTabSz="4572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4200" b="0" i="0" u="none" kern="1200" baseline="0">
          <a:solidFill>
            <a:srgbClr val="FFFFFF"/>
          </a:solidFill>
          <a:latin typeface="Arial" panose="020B0604020202020204" pitchFamily="34" charset="0"/>
          <a:ea typeface="Microsoft YaHei" panose="020B0503020204020204" charset="-122"/>
          <a:cs typeface="+mj-cs"/>
        </a:defRPr>
      </a:lvl5pPr>
    </p:titleStyle>
    <p:bodyStyle>
      <a:lvl1pPr marL="342900" lvl="0" indent="-342900" algn="l" defTabSz="457200" rtl="0" eaLnBrk="0" fontAlgn="base" latinLnBrk="0" hangingPunct="0">
        <a:lnSpc>
          <a:spcPct val="100000"/>
        </a:lnSpc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32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1pPr>
      <a:lvl2pPr marL="742950" lvl="1" indent="-285750" algn="l" defTabSz="457200" rtl="0" eaLnBrk="0" fontAlgn="base" latinLnBrk="0" hangingPunct="0">
        <a:lnSpc>
          <a:spcPct val="100000"/>
        </a:lnSpc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2800" b="0" i="0" u="none" kern="1200" baseline="0">
          <a:solidFill>
            <a:srgbClr val="000000"/>
          </a:solidFill>
          <a:latin typeface="Arial" panose="020B0604020202020204" pitchFamily="34" charset="0"/>
          <a:ea typeface="Microsoft YaHei" panose="020B0503020204020204" charset="-122"/>
          <a:cs typeface="+mn-cs"/>
        </a:defRPr>
      </a:lvl2pPr>
      <a:lvl3pPr marL="1143000" lvl="2" indent="-228600" algn="l" defTabSz="457200" rtl="0" eaLnBrk="0" fontAlgn="base" latinLnBrk="0" hangingPunct="0">
        <a:lnSpc>
          <a:spcPct val="100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2400" b="0" i="0" u="none" kern="1200" baseline="0">
          <a:solidFill>
            <a:srgbClr val="000000"/>
          </a:solidFill>
          <a:latin typeface="Arial" panose="020B0604020202020204" pitchFamily="34" charset="0"/>
          <a:ea typeface="Microsoft YaHei" panose="020B0503020204020204" charset="-122"/>
          <a:cs typeface="+mn-cs"/>
        </a:defRPr>
      </a:lvl3pPr>
      <a:lvl4pPr marL="1600200" lvl="3" indent="-228600" algn="l" defTabSz="457200" rtl="0" eaLnBrk="0" fontAlgn="base" latinLnBrk="0" hangingPunct="0">
        <a:lnSpc>
          <a:spcPct val="10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2000" b="0" i="0" u="none" kern="1200" baseline="0">
          <a:solidFill>
            <a:srgbClr val="000000"/>
          </a:solidFill>
          <a:latin typeface="Arial" panose="020B0604020202020204" pitchFamily="34" charset="0"/>
          <a:ea typeface="Microsoft YaHei" panose="020B0503020204020204" charset="-122"/>
          <a:cs typeface="+mn-cs"/>
        </a:defRPr>
      </a:lvl4pPr>
      <a:lvl5pPr marL="2057400" lvl="4" indent="-228600" algn="l" defTabSz="457200" rtl="0" eaLnBrk="0" fontAlgn="base" latinLnBrk="0" hangingPunct="0">
        <a:lnSpc>
          <a:spcPct val="10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2000" b="0" i="0" u="none" kern="1200" baseline="0">
          <a:solidFill>
            <a:srgbClr val="000000"/>
          </a:solidFill>
          <a:latin typeface="Arial" panose="020B0604020202020204" pitchFamily="34" charset="0"/>
          <a:ea typeface="Microsoft YaHei" panose="020B0503020204020204" charset="-122"/>
          <a:cs typeface="+mn-cs"/>
        </a:defRPr>
      </a:lvl5pPr>
      <a:lvl6pPr marL="2514600" lvl="5" indent="-228600" algn="l" defTabSz="457200" rtl="0" eaLnBrk="0" fontAlgn="base" latinLnBrk="0" hangingPunct="0">
        <a:lnSpc>
          <a:spcPct val="10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2000" b="0" i="0" u="none" kern="1200" baseline="0">
          <a:solidFill>
            <a:srgbClr val="000000"/>
          </a:solidFill>
          <a:latin typeface="Arial" panose="020B0604020202020204" pitchFamily="34" charset="0"/>
          <a:ea typeface="Microsoft YaHei" panose="020B0503020204020204" charset="-122"/>
          <a:cs typeface="+mn-cs"/>
        </a:defRPr>
      </a:lvl6pPr>
      <a:lvl7pPr marL="2971800" lvl="6" indent="-228600" algn="l" defTabSz="457200" rtl="0" eaLnBrk="0" fontAlgn="base" latinLnBrk="0" hangingPunct="0">
        <a:lnSpc>
          <a:spcPct val="10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2000" b="0" i="0" u="none" kern="1200" baseline="0">
          <a:solidFill>
            <a:srgbClr val="000000"/>
          </a:solidFill>
          <a:latin typeface="Arial" panose="020B0604020202020204" pitchFamily="34" charset="0"/>
          <a:ea typeface="Microsoft YaHei" panose="020B0503020204020204" charset="-122"/>
          <a:cs typeface="+mn-cs"/>
        </a:defRPr>
      </a:lvl7pPr>
      <a:lvl8pPr marL="3429000" lvl="7" indent="-228600" algn="l" defTabSz="457200" rtl="0" eaLnBrk="0" fontAlgn="base" latinLnBrk="0" hangingPunct="0">
        <a:lnSpc>
          <a:spcPct val="10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2000" b="0" i="0" u="none" kern="1200" baseline="0">
          <a:solidFill>
            <a:srgbClr val="000000"/>
          </a:solidFill>
          <a:latin typeface="Arial" panose="020B0604020202020204" pitchFamily="34" charset="0"/>
          <a:ea typeface="Microsoft YaHei" panose="020B0503020204020204" charset="-122"/>
          <a:cs typeface="+mn-cs"/>
        </a:defRPr>
      </a:lvl8pPr>
      <a:lvl9pPr marL="3886200" lvl="8" indent="-228600" algn="l" defTabSz="457200" rtl="0" eaLnBrk="0" fontAlgn="base" latinLnBrk="0" hangingPunct="0">
        <a:lnSpc>
          <a:spcPct val="10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2000" b="0" i="0" u="none" kern="1200" baseline="0">
          <a:solidFill>
            <a:srgbClr val="000000"/>
          </a:solidFill>
          <a:latin typeface="Arial" panose="020B0604020202020204" pitchFamily="34" charset="0"/>
          <a:ea typeface="Microsoft YaHei" panose="020B0503020204020204" charset="-122"/>
          <a:cs typeface="+mn-cs"/>
        </a:defRPr>
      </a:lvl9pPr>
    </p:bodyStyle>
    <p:otherStyle>
      <a:lvl1pPr marL="0" lvl="0" indent="0" algn="l" defTabSz="4572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8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1pPr>
      <a:lvl2pPr marL="742950" lvl="1" indent="-285750" algn="l" defTabSz="4572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800" b="0" i="0" u="none" kern="1200" baseline="0">
          <a:solidFill>
            <a:srgbClr val="000000"/>
          </a:solidFill>
          <a:latin typeface="Arial" panose="020B0604020202020204" pitchFamily="34" charset="0"/>
          <a:ea typeface="Microsoft YaHei" panose="020B0503020204020204" charset="-122"/>
          <a:cs typeface="+mn-cs"/>
        </a:defRPr>
      </a:lvl2pPr>
      <a:lvl3pPr marL="1143000" lvl="2" indent="-228600" algn="l" defTabSz="4572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800" b="0" i="0" u="none" kern="1200" baseline="0">
          <a:solidFill>
            <a:srgbClr val="000000"/>
          </a:solidFill>
          <a:latin typeface="Arial" panose="020B0604020202020204" pitchFamily="34" charset="0"/>
          <a:ea typeface="Microsoft YaHei" panose="020B0503020204020204" charset="-122"/>
          <a:cs typeface="+mn-cs"/>
        </a:defRPr>
      </a:lvl3pPr>
      <a:lvl4pPr marL="1600200" lvl="3" indent="-228600" algn="l" defTabSz="4572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800" b="0" i="0" u="none" kern="1200" baseline="0">
          <a:solidFill>
            <a:srgbClr val="000000"/>
          </a:solidFill>
          <a:latin typeface="Arial" panose="020B0604020202020204" pitchFamily="34" charset="0"/>
          <a:ea typeface="Microsoft YaHei" panose="020B0503020204020204" charset="-122"/>
          <a:cs typeface="+mn-cs"/>
        </a:defRPr>
      </a:lvl4pPr>
      <a:lvl5pPr marL="2057400" lvl="4" indent="-228600" algn="l" defTabSz="4572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800" b="0" i="0" u="none" kern="1200" baseline="0">
          <a:solidFill>
            <a:srgbClr val="000000"/>
          </a:solidFill>
          <a:latin typeface="Arial" panose="020B0604020202020204" pitchFamily="34" charset="0"/>
          <a:ea typeface="Microsoft YaHei" panose="020B0503020204020204" charset="-122"/>
          <a:cs typeface="+mn-cs"/>
        </a:defRPr>
      </a:lvl5pPr>
      <a:lvl6pPr marL="2286000" lvl="5" indent="-228600" algn="l" defTabSz="4572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800" b="0" i="0" u="none" kern="1200" baseline="0">
          <a:solidFill>
            <a:srgbClr val="000000"/>
          </a:solidFill>
          <a:latin typeface="Arial" panose="020B0604020202020204" pitchFamily="34" charset="0"/>
          <a:ea typeface="Microsoft YaHei" panose="020B0503020204020204" charset="-122"/>
          <a:cs typeface="+mn-cs"/>
        </a:defRPr>
      </a:lvl6pPr>
      <a:lvl7pPr marL="2743200" lvl="6" indent="-228600" algn="l" defTabSz="4572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800" b="0" i="0" u="none" kern="1200" baseline="0">
          <a:solidFill>
            <a:srgbClr val="000000"/>
          </a:solidFill>
          <a:latin typeface="Arial" panose="020B0604020202020204" pitchFamily="34" charset="0"/>
          <a:ea typeface="Microsoft YaHei" panose="020B0503020204020204" charset="-122"/>
          <a:cs typeface="+mn-cs"/>
        </a:defRPr>
      </a:lvl7pPr>
      <a:lvl8pPr marL="3200400" lvl="7" indent="-228600" algn="l" defTabSz="4572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800" b="0" i="0" u="none" kern="1200" baseline="0">
          <a:solidFill>
            <a:srgbClr val="000000"/>
          </a:solidFill>
          <a:latin typeface="Arial" panose="020B0604020202020204" pitchFamily="34" charset="0"/>
          <a:ea typeface="Microsoft YaHei" panose="020B0503020204020204" charset="-122"/>
          <a:cs typeface="+mn-cs"/>
        </a:defRPr>
      </a:lvl8pPr>
      <a:lvl9pPr marL="3657600" lvl="8" indent="-228600" algn="l" defTabSz="4572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800" b="0" i="0" u="none" kern="1200" baseline="0">
          <a:solidFill>
            <a:srgbClr val="000000"/>
          </a:solidFill>
          <a:latin typeface="Arial" panose="020B0604020202020204" pitchFamily="34" charset="0"/>
          <a:ea typeface="Microsoft YaHei" panose="020B0503020204020204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1" Type="http://schemas.openxmlformats.org/officeDocument/2006/relationships/image" Target="../media/image12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GIF"/><Relationship Id="rId2" Type="http://schemas.openxmlformats.org/officeDocument/2006/relationships/image" Target="../media/image20.jpeg"/><Relationship Id="rId1" Type="http://schemas.openxmlformats.org/officeDocument/2006/relationships/image" Target="../media/image19.GI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9gag.com/gag/aKgjqWg/easy-way-to-understand-the-concept-of-dimensions-and-how-the-universe-even-started-to-exist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1" Type="http://schemas.openxmlformats.org/officeDocument/2006/relationships/hyperlink" Target="https://www.jamisbuck.org/mazes/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098" name="Text Box 4096"/>
          <p:cNvSpPr txBox="1"/>
          <p:nvPr/>
        </p:nvSpPr>
        <p:spPr>
          <a:xfrm>
            <a:off x="228600" y="1427163"/>
            <a:ext cx="8591550" cy="1609725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 anchorCtr="0"/>
          <a:p>
            <a:pPr defTabSz="457200">
              <a:buClrTx/>
              <a:buFontTx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uk-UA" altLang="en-US" sz="5200" dirty="0" err="1">
                <a:solidFill>
                  <a:srgbClr val="FFFFFF"/>
                </a:solidFill>
                <a:latin typeface="Arial" panose="020B0604020202020204" pitchFamily="34" charset="0"/>
              </a:rPr>
              <a:t>Списки</a:t>
            </a:r>
            <a:endParaRPr lang="uk-UA" altLang="en-US" sz="5200" dirty="0" err="1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099" name="Rectangles 4097"/>
          <p:cNvSpPr/>
          <p:nvPr/>
        </p:nvSpPr>
        <p:spPr>
          <a:xfrm>
            <a:off x="5867400" y="44450"/>
            <a:ext cx="3277235" cy="369570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t" anchorCtr="0">
            <a:spAutoFit/>
          </a:bodyPr>
          <a:p>
            <a:pPr defTabSz="457200">
              <a:buClrTx/>
              <a:buFontTx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altLang="x-none" dirty="0" err="1">
                <a:solidFill>
                  <a:srgbClr val="F7F7F7"/>
                </a:solidFill>
                <a:latin typeface="Arial" panose="020B0604020202020204" pitchFamily="34" charset="0"/>
              </a:rPr>
              <a:t>Олександр Загоруйко © 202</a:t>
            </a:r>
            <a:r>
              <a:rPr lang="en-US" altLang="ru-RU" dirty="0" err="1">
                <a:solidFill>
                  <a:srgbClr val="F7F7F7"/>
                </a:solidFill>
                <a:latin typeface="Arial" panose="020B0604020202020204" pitchFamily="34" charset="0"/>
              </a:rPr>
              <a:t>5</a:t>
            </a:r>
            <a:endParaRPr lang="en-US" altLang="ru-RU" dirty="0" err="1">
              <a:solidFill>
                <a:srgbClr val="F7F7F7"/>
              </a:solidFill>
              <a:latin typeface="Arial" panose="020B0604020202020204" pitchFamily="34" charset="0"/>
            </a:endParaRPr>
          </a:p>
        </p:txBody>
      </p:sp>
      <p:pic>
        <p:nvPicPr>
          <p:cNvPr id="2" name="Picture 1" descr="42b5fa455005b1d9aaf2727139b760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0" y="3834765"/>
            <a:ext cx="3098800" cy="3098800"/>
          </a:xfrm>
          <a:prstGeom prst="rect">
            <a:avLst/>
          </a:prstGeom>
        </p:spPr>
      </p:pic>
      <p:pic>
        <p:nvPicPr>
          <p:cNvPr id="3" name="Picture 2" descr="image_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990" y="3274060"/>
            <a:ext cx="5282565" cy="34315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Text Box 8192"/>
          <p:cNvSpPr txBox="1"/>
          <p:nvPr/>
        </p:nvSpPr>
        <p:spPr>
          <a:xfrm>
            <a:off x="195263" y="228600"/>
            <a:ext cx="8015287" cy="9144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 anchorCtr="0"/>
          <a:p>
            <a:pPr defTabSz="457200"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uk-UA" sz="4200" dirty="0" err="1">
                <a:solidFill>
                  <a:srgbClr val="FFFFFF"/>
                </a:solidFill>
              </a:rPr>
              <a:t>Визначення списку</a:t>
            </a:r>
            <a:endParaRPr lang="uk-UA" sz="4200" dirty="0" err="1">
              <a:solidFill>
                <a:srgbClr val="FFFFFF"/>
              </a:solidFill>
            </a:endParaRPr>
          </a:p>
        </p:txBody>
      </p:sp>
      <p:sp>
        <p:nvSpPr>
          <p:cNvPr id="8194" name="Text Box 8193"/>
          <p:cNvSpPr txBox="1"/>
          <p:nvPr/>
        </p:nvSpPr>
        <p:spPr>
          <a:xfrm>
            <a:off x="609600" y="1440180"/>
            <a:ext cx="7924800" cy="450977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marL="341630" indent="-341630" defTabSz="457200">
              <a:spcBef>
                <a:spcPts val="500"/>
              </a:spcBef>
              <a:buClr>
                <a:srgbClr val="996666"/>
              </a:buClr>
              <a:buSzPct val="80000"/>
              <a:buFont typeface="Wingdings" panose="05000000000000000000" pitchFamily="2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700" b="1" dirty="0" err="1">
                <a:solidFill>
                  <a:srgbClr val="FF0000"/>
                </a:solidFill>
                <a:sym typeface="+mn-ea"/>
              </a:rPr>
              <a:t>Список — це іменована, динамічна за розміром структура</a:t>
            </a:r>
            <a:r>
              <a:rPr lang="uk-UA" altLang="en-US" sz="2700" b="1" dirty="0" err="1">
                <a:solidFill>
                  <a:srgbClr val="FF0000"/>
                </a:solidFill>
                <a:sym typeface="+mn-ea"/>
              </a:rPr>
              <a:t> даних</a:t>
            </a:r>
            <a:r>
              <a:rPr lang="en-US" altLang="en-US" sz="2700" b="1" dirty="0" err="1">
                <a:solidFill>
                  <a:srgbClr val="FF0000"/>
                </a:solidFill>
                <a:sym typeface="+mn-ea"/>
              </a:rPr>
              <a:t>, що зберігає множину елементів, які можуть бути однотипними або різнотипними</a:t>
            </a:r>
            <a:endParaRPr lang="en-US" altLang="en-US" sz="2700" b="1" dirty="0" err="1">
              <a:solidFill>
                <a:srgbClr val="FF0000"/>
              </a:solidFill>
              <a:sym typeface="+mn-ea"/>
            </a:endParaRPr>
          </a:p>
          <a:p>
            <a:pPr marL="341630" indent="-341630" defTabSz="457200">
              <a:spcBef>
                <a:spcPts val="500"/>
              </a:spcBef>
              <a:buClr>
                <a:srgbClr val="996666"/>
              </a:buClr>
              <a:buSzPct val="80000"/>
              <a:buFont typeface="Wingdings" panose="05000000000000000000" pitchFamily="2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700" dirty="0" err="1">
                <a:solidFill>
                  <a:srgbClr val="000000"/>
                </a:solidFill>
                <a:sym typeface="+mn-ea"/>
              </a:rPr>
              <a:t>Значення елементів </a:t>
            </a:r>
            <a:r>
              <a:rPr lang="uk-UA" altLang="en-US" sz="2700" dirty="0" err="1">
                <a:solidFill>
                  <a:srgbClr val="000000"/>
                </a:solidFill>
                <a:sym typeface="+mn-ea"/>
              </a:rPr>
              <a:t>списку </a:t>
            </a:r>
            <a:r>
              <a:rPr lang="en-US" altLang="en-US" sz="2700" dirty="0" err="1">
                <a:solidFill>
                  <a:srgbClr val="000000"/>
                </a:solidFill>
                <a:sym typeface="+mn-ea"/>
              </a:rPr>
              <a:t>доступні за </a:t>
            </a:r>
            <a:r>
              <a:rPr lang="en-US" altLang="en-US" sz="2700" b="1" dirty="0" err="1">
                <a:solidFill>
                  <a:srgbClr val="000000"/>
                </a:solidFill>
                <a:sym typeface="+mn-ea"/>
              </a:rPr>
              <a:t>одним загальним ім'ям</a:t>
            </a:r>
            <a:endParaRPr lang="en-US" altLang="en-US" sz="2700" b="1" dirty="0" err="1">
              <a:solidFill>
                <a:srgbClr val="000000"/>
              </a:solidFill>
            </a:endParaRPr>
          </a:p>
          <a:p>
            <a:pPr marL="341630" indent="-341630" defTabSz="457200">
              <a:spcBef>
                <a:spcPts val="500"/>
              </a:spcBef>
              <a:buClr>
                <a:srgbClr val="996666"/>
              </a:buClr>
              <a:buSzPct val="80000"/>
              <a:buFont typeface="Wingdings" panose="05000000000000000000" pitchFamily="2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700" dirty="0" err="1">
                <a:solidFill>
                  <a:srgbClr val="000000"/>
                </a:solidFill>
                <a:sym typeface="+mn-ea"/>
              </a:rPr>
              <a:t>Кожен елемент має </a:t>
            </a:r>
            <a:r>
              <a:rPr lang="en-US" altLang="en-US" sz="2700" b="1" dirty="0" err="1">
                <a:solidFill>
                  <a:srgbClr val="000000"/>
                </a:solidFill>
                <a:sym typeface="+mn-ea"/>
              </a:rPr>
              <a:t>індекс</a:t>
            </a:r>
            <a:r>
              <a:rPr lang="uk-UA" altLang="en-US" sz="2700" dirty="0" err="1">
                <a:solidFill>
                  <a:srgbClr val="000000"/>
                </a:solidFill>
                <a:sym typeface="+mn-ea"/>
              </a:rPr>
              <a:t>, за яким </a:t>
            </a:r>
            <a:r>
              <a:rPr lang="en-US" altLang="en-US" sz="2700" dirty="0" err="1">
                <a:solidFill>
                  <a:srgbClr val="000000"/>
                </a:solidFill>
                <a:sym typeface="+mn-ea"/>
              </a:rPr>
              <a:t>можна звертатися до конкретного елемента </a:t>
            </a:r>
            <a:r>
              <a:rPr lang="uk-UA" altLang="en-US" sz="2700" dirty="0" err="1">
                <a:solidFill>
                  <a:srgbClr val="000000"/>
                </a:solidFill>
                <a:sym typeface="+mn-ea"/>
              </a:rPr>
              <a:t>списку</a:t>
            </a:r>
            <a:endParaRPr lang="en-US" altLang="en-US" sz="2700" dirty="0" err="1">
              <a:solidFill>
                <a:srgbClr val="000000"/>
              </a:solidFill>
            </a:endParaRPr>
          </a:p>
          <a:p>
            <a:pPr marL="341630" indent="-341630" defTabSz="457200">
              <a:spcBef>
                <a:spcPts val="500"/>
              </a:spcBef>
              <a:buClr>
                <a:srgbClr val="996666"/>
              </a:buClr>
              <a:buSzPct val="80000"/>
              <a:buFont typeface="Wingdings" panose="05000000000000000000" pitchFamily="2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700" dirty="0" err="1">
                <a:solidFill>
                  <a:srgbClr val="000000"/>
                </a:solidFill>
                <a:sym typeface="+mn-ea"/>
              </a:rPr>
              <a:t>Індекси</a:t>
            </a:r>
            <a:r>
              <a:rPr lang="uk-UA" altLang="en-US" sz="2700" dirty="0" err="1">
                <a:solidFill>
                  <a:srgbClr val="000000"/>
                </a:solidFill>
                <a:sym typeface="+mn-ea"/>
              </a:rPr>
              <a:t> </a:t>
            </a:r>
            <a:r>
              <a:rPr lang="en-US" altLang="en-US" sz="2700" dirty="0" err="1">
                <a:solidFill>
                  <a:srgbClr val="000000"/>
                </a:solidFill>
                <a:sym typeface="+mn-ea"/>
              </a:rPr>
              <a:t>починаються з нуля</a:t>
            </a:r>
            <a:endParaRPr lang="en-US" altLang="en-US" sz="2700" dirty="0" err="1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Text Box 8192"/>
          <p:cNvSpPr txBox="1"/>
          <p:nvPr/>
        </p:nvSpPr>
        <p:spPr>
          <a:xfrm>
            <a:off x="195263" y="228600"/>
            <a:ext cx="8015287" cy="9144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 anchorCtr="0"/>
          <a:p>
            <a:pPr defTabSz="457200"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uk-UA" sz="4200" dirty="0" err="1">
                <a:solidFill>
                  <a:srgbClr val="FFFFFF"/>
                </a:solidFill>
              </a:rPr>
              <a:t>Особливості списку</a:t>
            </a:r>
            <a:endParaRPr lang="uk-UA" sz="4200" dirty="0" err="1">
              <a:solidFill>
                <a:srgbClr val="FFFFFF"/>
              </a:solidFill>
            </a:endParaRPr>
          </a:p>
        </p:txBody>
      </p:sp>
      <p:sp>
        <p:nvSpPr>
          <p:cNvPr id="8194" name="Text Box 8193"/>
          <p:cNvSpPr txBox="1"/>
          <p:nvPr/>
        </p:nvSpPr>
        <p:spPr>
          <a:xfrm>
            <a:off x="609600" y="1440180"/>
            <a:ext cx="7924800" cy="450977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marL="341630" indent="-341630" defTabSz="457200">
              <a:spcBef>
                <a:spcPts val="500"/>
              </a:spcBef>
              <a:buClr>
                <a:srgbClr val="996666"/>
              </a:buClr>
              <a:buSzPct val="80000"/>
              <a:buFont typeface="Wingdings" panose="05000000000000000000" pitchFamily="2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200" b="1" dirty="0" err="1">
                <a:solidFill>
                  <a:srgbClr val="000000"/>
                </a:solidFill>
              </a:rPr>
              <a:t>Списки є змiнними</a:t>
            </a:r>
            <a:r>
              <a:rPr lang="en-US" altLang="en-US" sz="2200" dirty="0" err="1">
                <a:solidFill>
                  <a:srgbClr val="000000"/>
                </a:solidFill>
              </a:rPr>
              <a:t> (mutable), тобто їх елементи можна змінювати після створення списку</a:t>
            </a:r>
            <a:r>
              <a:rPr lang="uk-UA" altLang="en-US" sz="2200" dirty="0" err="1">
                <a:solidFill>
                  <a:srgbClr val="000000"/>
                </a:solidFill>
              </a:rPr>
              <a:t> (на відміну від рядка)</a:t>
            </a:r>
            <a:endParaRPr lang="en-US" altLang="en-US" sz="2200" dirty="0" err="1">
              <a:solidFill>
                <a:srgbClr val="000000"/>
              </a:solidFill>
            </a:endParaRPr>
          </a:p>
          <a:p>
            <a:pPr marL="341630" indent="-341630" defTabSz="457200">
              <a:spcBef>
                <a:spcPts val="500"/>
              </a:spcBef>
              <a:buClr>
                <a:srgbClr val="996666"/>
              </a:buClr>
              <a:buSzPct val="80000"/>
              <a:buFont typeface="Wingdings" panose="05000000000000000000" pitchFamily="2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uk-UA" altLang="en-US" sz="2200" dirty="0" err="1">
                <a:solidFill>
                  <a:srgbClr val="000000"/>
                </a:solidFill>
              </a:rPr>
              <a:t>В</a:t>
            </a:r>
            <a:r>
              <a:rPr lang="en-US" altLang="en-US" sz="2200" dirty="0" err="1">
                <a:solidFill>
                  <a:srgbClr val="000000"/>
                </a:solidFill>
              </a:rPr>
              <a:t> Python </a:t>
            </a:r>
            <a:r>
              <a:rPr lang="en-US" altLang="en-US" sz="2200" b="1" dirty="0" err="1">
                <a:solidFill>
                  <a:srgbClr val="000000"/>
                </a:solidFill>
              </a:rPr>
              <a:t>список є посилальним типом даних</a:t>
            </a:r>
            <a:r>
              <a:rPr lang="uk-UA" altLang="en-US" sz="2200" dirty="0" err="1">
                <a:solidFill>
                  <a:srgbClr val="000000"/>
                </a:solidFill>
              </a:rPr>
              <a:t> - </a:t>
            </a:r>
            <a:r>
              <a:rPr lang="en-US" altLang="en-US" sz="2200" dirty="0" err="1">
                <a:solidFill>
                  <a:srgbClr val="000000"/>
                </a:solidFill>
              </a:rPr>
              <a:t>список містить посилання на об'єкти, а не самі об'єкти. Тому</a:t>
            </a:r>
            <a:r>
              <a:rPr lang="uk-UA" altLang="en-US" sz="2200" dirty="0" err="1">
                <a:solidFill>
                  <a:srgbClr val="000000"/>
                </a:solidFill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</a:rPr>
              <a:t>якщо змінюється об'єкт, на який є посилання в списку, це змінить сам об'єкт, а не список</a:t>
            </a:r>
            <a:endParaRPr lang="en-US" altLang="en-US" sz="2200" dirty="0" err="1">
              <a:solidFill>
                <a:srgbClr val="000000"/>
              </a:solidFill>
            </a:endParaRPr>
          </a:p>
          <a:p>
            <a:pPr marL="341630" indent="-341630" defTabSz="457200">
              <a:spcBef>
                <a:spcPts val="500"/>
              </a:spcBef>
              <a:buClr>
                <a:srgbClr val="996666"/>
              </a:buClr>
              <a:buSzPct val="80000"/>
              <a:buFont typeface="Wingdings" panose="05000000000000000000" pitchFamily="2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200" dirty="0" err="1">
                <a:solidFill>
                  <a:srgbClr val="000000"/>
                </a:solidFill>
              </a:rPr>
              <a:t>Python </a:t>
            </a:r>
            <a:r>
              <a:rPr lang="en-US" altLang="en-US" sz="2200" b="1" dirty="0" err="1">
                <a:solidFill>
                  <a:srgbClr val="000000"/>
                </a:solidFill>
              </a:rPr>
              <a:t>надає велику кількість методів</a:t>
            </a:r>
            <a:r>
              <a:rPr lang="en-US" altLang="en-US" sz="2200" dirty="0" err="1">
                <a:solidFill>
                  <a:srgbClr val="000000"/>
                </a:solidFill>
              </a:rPr>
              <a:t> для роботи зі списками, таких як додавання елементів, видалення елементів, сортування (sort()) та інші</a:t>
            </a:r>
            <a:endParaRPr lang="en-US" altLang="en-US" sz="2200" dirty="0" err="1">
              <a:solidFill>
                <a:srgbClr val="000000"/>
              </a:solidFill>
            </a:endParaRPr>
          </a:p>
          <a:p>
            <a:pPr marL="341630" indent="-341630" defTabSz="457200">
              <a:spcBef>
                <a:spcPts val="500"/>
              </a:spcBef>
              <a:buClr>
                <a:srgbClr val="996666"/>
              </a:buClr>
              <a:buSzPct val="80000"/>
              <a:buFont typeface="Wingdings" panose="05000000000000000000" pitchFamily="2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200" b="1" dirty="0" err="1">
                <a:solidFill>
                  <a:srgbClr val="000000"/>
                </a:solidFill>
              </a:rPr>
              <a:t>Списки зручно ітеруються за допомогою циклів</a:t>
            </a:r>
            <a:r>
              <a:rPr lang="en-US" altLang="en-US" sz="2200" dirty="0" err="1">
                <a:solidFill>
                  <a:srgbClr val="000000"/>
                </a:solidFill>
              </a:rPr>
              <a:t>, а також їх можна створювати за допомогою генераторів списків (list comprehensions), що дозволяє зручно створювати нові списки з існуючих даних</a:t>
            </a:r>
            <a:endParaRPr lang="en-US" altLang="en-US" sz="2200" dirty="0" err="1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7" name="Text Box 9216"/>
          <p:cNvSpPr txBox="1"/>
          <p:nvPr/>
        </p:nvSpPr>
        <p:spPr>
          <a:xfrm>
            <a:off x="195263" y="228600"/>
            <a:ext cx="8015287" cy="9144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 anchorCtr="0"/>
          <a:p>
            <a:pPr defTabSz="457200"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uk-UA" altLang="ru-RU" sz="4200" dirty="0" err="1">
                <a:solidFill>
                  <a:srgbClr val="FFFFFF"/>
                </a:solidFill>
              </a:rPr>
              <a:t>Приклад на створення списку</a:t>
            </a:r>
            <a:endParaRPr lang="uk-UA" altLang="ru-RU" sz="4200" dirty="0" err="1">
              <a:solidFill>
                <a:srgbClr val="FFFFFF"/>
              </a:solidFill>
            </a:endParaRPr>
          </a:p>
        </p:txBody>
      </p:sp>
      <p:pic>
        <p:nvPicPr>
          <p:cNvPr id="2" name="Content Placeholder 1"/>
          <p:cNvPicPr>
            <a:picLocks noChangeAspect="1"/>
          </p:cNvPicPr>
          <p:nvPr>
            <p:ph idx="4294967295"/>
          </p:nvPr>
        </p:nvPicPr>
        <p:blipFill>
          <a:blip r:embed="rId1"/>
          <a:stretch>
            <a:fillRect/>
          </a:stretch>
        </p:blipFill>
        <p:spPr>
          <a:xfrm>
            <a:off x="207010" y="1538605"/>
            <a:ext cx="8714105" cy="3475355"/>
          </a:xfrm>
          <a:prstGeom prst="rect">
            <a:avLst/>
          </a:prstGeom>
          <a:ln w="9525">
            <a:solidFill>
              <a:srgbClr val="000000"/>
            </a:solidFill>
            <a:miter/>
          </a:ln>
        </p:spPr>
      </p:pic>
      <p:sp>
        <p:nvSpPr>
          <p:cNvPr id="3" name="Text Box 2"/>
          <p:cNvSpPr txBox="1"/>
          <p:nvPr/>
        </p:nvSpPr>
        <p:spPr>
          <a:xfrm>
            <a:off x="15240" y="5373370"/>
            <a:ext cx="90760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b="1">
                <a:solidFill>
                  <a:srgbClr val="0070C0"/>
                </a:solidFill>
              </a:rPr>
              <a:t>https://gist.github.com/sunmeat/de645957fd9c91b21a080fec776dc4b2</a:t>
            </a:r>
            <a:endParaRPr lang="en-US" altLang="en-US" b="1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Text Box 17408"/>
          <p:cNvSpPr txBox="1"/>
          <p:nvPr/>
        </p:nvSpPr>
        <p:spPr>
          <a:xfrm>
            <a:off x="195263" y="228600"/>
            <a:ext cx="8015287" cy="9144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 anchorCtr="0"/>
          <a:p>
            <a:pPr defTabSz="457200"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ru-RU" altLang="x-none" sz="4200" dirty="0" err="1">
                <a:solidFill>
                  <a:srgbClr val="FFFFFF"/>
                </a:solidFill>
              </a:rPr>
              <a:t>Основна операц</a:t>
            </a:r>
            <a:r>
              <a:rPr lang="uk-UA" altLang="ru-RU" sz="4200" dirty="0" err="1">
                <a:solidFill>
                  <a:srgbClr val="FFFFFF"/>
                </a:solidFill>
              </a:rPr>
              <a:t>і</a:t>
            </a:r>
            <a:r>
              <a:rPr lang="ru-RU" altLang="x-none" sz="4200" dirty="0" err="1">
                <a:solidFill>
                  <a:srgbClr val="FFFFFF"/>
                </a:solidFill>
              </a:rPr>
              <a:t>я </a:t>
            </a:r>
            <a:endParaRPr lang="ru-RU" altLang="x-none" sz="4200" dirty="0" err="1">
              <a:solidFill>
                <a:srgbClr val="FFFFFF"/>
              </a:solidFill>
            </a:endParaRPr>
          </a:p>
        </p:txBody>
      </p:sp>
      <p:sp>
        <p:nvSpPr>
          <p:cNvPr id="17410" name="Text Box 17409"/>
          <p:cNvSpPr txBox="1"/>
          <p:nvPr/>
        </p:nvSpPr>
        <p:spPr>
          <a:xfrm>
            <a:off x="609600" y="1600200"/>
            <a:ext cx="7924800" cy="44196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defTabSz="457200">
              <a:spcBef>
                <a:spcPts val="800"/>
              </a:spcBef>
              <a:buClrTx/>
              <a:buSzPct val="80000"/>
              <a:buFontTx/>
              <a:buNone/>
              <a:tabLst>
                <a:tab pos="570230" algn="l"/>
                <a:tab pos="1484630" algn="l"/>
                <a:tab pos="2399030" algn="l"/>
                <a:tab pos="3313430" algn="l"/>
                <a:tab pos="4227830" algn="l"/>
                <a:tab pos="5142230" algn="l"/>
                <a:tab pos="6056630" algn="l"/>
                <a:tab pos="6971030" algn="l"/>
                <a:tab pos="7885430" algn="l"/>
                <a:tab pos="8799830" algn="l"/>
                <a:tab pos="9714230" algn="l"/>
              </a:tabLst>
            </a:pPr>
            <a:r>
              <a:rPr lang="en-US" altLang="en-US" sz="3200" dirty="0" err="1">
                <a:solidFill>
                  <a:srgbClr val="000000"/>
                </a:solidFill>
              </a:rPr>
              <a:t>Основна операція для роботи з</a:t>
            </a:r>
            <a:r>
              <a:rPr lang="uk-UA" altLang="en-US" sz="3200" dirty="0" err="1">
                <a:solidFill>
                  <a:srgbClr val="000000"/>
                </a:solidFill>
              </a:rPr>
              <a:t>і списком </a:t>
            </a:r>
            <a:r>
              <a:rPr lang="en-US" altLang="en-US" sz="3200" dirty="0" err="1">
                <a:solidFill>
                  <a:srgbClr val="000000"/>
                </a:solidFill>
              </a:rPr>
              <a:t>- це перебірний цикл (який саме - for, while - без різниці).</a:t>
            </a:r>
            <a:endParaRPr lang="en-US" altLang="en-US" sz="3200" dirty="0" err="1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7700" y="3293745"/>
            <a:ext cx="5200650" cy="273367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34315" y="6398895"/>
            <a:ext cx="8909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b="1">
                <a:solidFill>
                  <a:srgbClr val="0070C0"/>
                </a:solidFill>
                <a:sym typeface="+mn-ea"/>
              </a:rPr>
              <a:t>https://gist.github.com/sunmeat/11343073a305f4a04b748d401f5ba1a8</a:t>
            </a:r>
            <a:endParaRPr lang="en-US" altLang="en-US" b="1">
              <a:solidFill>
                <a:srgbClr val="0070C0"/>
              </a:solidFill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Text Box 17408"/>
          <p:cNvSpPr txBox="1"/>
          <p:nvPr/>
        </p:nvSpPr>
        <p:spPr>
          <a:xfrm>
            <a:off x="195263" y="228600"/>
            <a:ext cx="8015287" cy="9144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 anchorCtr="0"/>
          <a:p>
            <a:pPr defTabSz="457200"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uk-UA" sz="4200" dirty="0" err="1">
                <a:solidFill>
                  <a:srgbClr val="FFFFFF"/>
                </a:solidFill>
              </a:rPr>
              <a:t>Генератори списків</a:t>
            </a:r>
            <a:endParaRPr lang="uk-UA" sz="4200" dirty="0" err="1">
              <a:solidFill>
                <a:srgbClr val="FFFFFF"/>
              </a:solidFill>
            </a:endParaRPr>
          </a:p>
        </p:txBody>
      </p:sp>
      <p:sp>
        <p:nvSpPr>
          <p:cNvPr id="17410" name="Text Box 17409"/>
          <p:cNvSpPr txBox="1"/>
          <p:nvPr/>
        </p:nvSpPr>
        <p:spPr>
          <a:xfrm>
            <a:off x="609600" y="1600200"/>
            <a:ext cx="7924800" cy="44196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defTabSz="457200">
              <a:spcBef>
                <a:spcPts val="800"/>
              </a:spcBef>
              <a:buClrTx/>
              <a:buSzPct val="80000"/>
              <a:buFontTx/>
              <a:buNone/>
              <a:tabLst>
                <a:tab pos="570230" algn="l"/>
                <a:tab pos="1484630" algn="l"/>
                <a:tab pos="2399030" algn="l"/>
                <a:tab pos="3313430" algn="l"/>
                <a:tab pos="4227830" algn="l"/>
                <a:tab pos="5142230" algn="l"/>
                <a:tab pos="6056630" algn="l"/>
                <a:tab pos="6971030" algn="l"/>
                <a:tab pos="7885430" algn="l"/>
                <a:tab pos="8799830" algn="l"/>
                <a:tab pos="9714230" algn="l"/>
              </a:tabLst>
            </a:pPr>
            <a:endParaRPr lang="uk-UA" sz="3200" dirty="0" err="1">
              <a:solidFill>
                <a:srgbClr val="000000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34315" y="6398895"/>
            <a:ext cx="8909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b="1">
                <a:solidFill>
                  <a:srgbClr val="0070C0"/>
                </a:solidFill>
                <a:sym typeface="+mn-ea"/>
              </a:rPr>
              <a:t>https://gist.github.com/sunmeat/71e991e02916b46eaf58f0eaa00f5d8c</a:t>
            </a:r>
            <a:endParaRPr lang="en-US" altLang="en-US" b="1">
              <a:solidFill>
                <a:srgbClr val="0070C0"/>
              </a:solidFill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4220" y="1492885"/>
            <a:ext cx="7379970" cy="44259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Text Box 17408"/>
          <p:cNvSpPr txBox="1"/>
          <p:nvPr/>
        </p:nvSpPr>
        <p:spPr>
          <a:xfrm>
            <a:off x="195263" y="228600"/>
            <a:ext cx="8015287" cy="9144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 anchorCtr="0"/>
          <a:p>
            <a:pPr defTabSz="457200"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uk-UA" sz="4200" dirty="0" err="1">
                <a:solidFill>
                  <a:srgbClr val="FFFFFF"/>
                </a:solidFill>
              </a:rPr>
              <a:t>Методи списків</a:t>
            </a:r>
            <a:endParaRPr lang="uk-UA" sz="4200" dirty="0" err="1">
              <a:solidFill>
                <a:srgbClr val="FFFFFF"/>
              </a:solidFill>
            </a:endParaRPr>
          </a:p>
        </p:txBody>
      </p:sp>
      <p:sp>
        <p:nvSpPr>
          <p:cNvPr id="17410" name="Text Box 17409"/>
          <p:cNvSpPr txBox="1"/>
          <p:nvPr/>
        </p:nvSpPr>
        <p:spPr>
          <a:xfrm>
            <a:off x="609600" y="1600200"/>
            <a:ext cx="7924800" cy="44196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algn="ctr" defTabSz="457200">
              <a:spcBef>
                <a:spcPts val="800"/>
              </a:spcBef>
              <a:buClrTx/>
              <a:buSzPct val="80000"/>
              <a:buFontTx/>
              <a:buNone/>
              <a:tabLst>
                <a:tab pos="570230" algn="l"/>
                <a:tab pos="1484630" algn="l"/>
                <a:tab pos="2399030" algn="l"/>
                <a:tab pos="3313430" algn="l"/>
                <a:tab pos="4227830" algn="l"/>
                <a:tab pos="5142230" algn="l"/>
                <a:tab pos="6056630" algn="l"/>
                <a:tab pos="6971030" algn="l"/>
                <a:tab pos="7885430" algn="l"/>
                <a:tab pos="8799830" algn="l"/>
                <a:tab pos="9714230" algn="l"/>
              </a:tabLst>
            </a:pPr>
            <a:endParaRPr lang="en-US" altLang="en-US" sz="3200" b="1" dirty="0" err="1">
              <a:solidFill>
                <a:srgbClr val="0070C0"/>
              </a:solidFill>
            </a:endParaRPr>
          </a:p>
          <a:p>
            <a:pPr algn="ctr" defTabSz="457200">
              <a:spcBef>
                <a:spcPts val="800"/>
              </a:spcBef>
              <a:buClrTx/>
              <a:buSzPct val="80000"/>
              <a:buFontTx/>
              <a:buNone/>
              <a:tabLst>
                <a:tab pos="570230" algn="l"/>
                <a:tab pos="1484630" algn="l"/>
                <a:tab pos="2399030" algn="l"/>
                <a:tab pos="3313430" algn="l"/>
                <a:tab pos="4227830" algn="l"/>
                <a:tab pos="5142230" algn="l"/>
                <a:tab pos="6056630" algn="l"/>
                <a:tab pos="6971030" algn="l"/>
                <a:tab pos="7885430" algn="l"/>
                <a:tab pos="8799830" algn="l"/>
                <a:tab pos="9714230" algn="l"/>
              </a:tabLst>
            </a:pPr>
            <a:endParaRPr lang="en-US" altLang="en-US" sz="3200" b="1" dirty="0" err="1">
              <a:solidFill>
                <a:srgbClr val="0070C0"/>
              </a:solidFill>
            </a:endParaRPr>
          </a:p>
          <a:p>
            <a:pPr algn="ctr" defTabSz="457200">
              <a:spcBef>
                <a:spcPts val="800"/>
              </a:spcBef>
              <a:buClrTx/>
              <a:buSzPct val="80000"/>
              <a:buFontTx/>
              <a:buNone/>
              <a:tabLst>
                <a:tab pos="570230" algn="l"/>
                <a:tab pos="1484630" algn="l"/>
                <a:tab pos="2399030" algn="l"/>
                <a:tab pos="3313430" algn="l"/>
                <a:tab pos="4227830" algn="l"/>
                <a:tab pos="5142230" algn="l"/>
                <a:tab pos="6056630" algn="l"/>
                <a:tab pos="6971030" algn="l"/>
                <a:tab pos="7885430" algn="l"/>
                <a:tab pos="8799830" algn="l"/>
                <a:tab pos="9714230" algn="l"/>
              </a:tabLst>
            </a:pPr>
            <a:r>
              <a:rPr lang="en-US" altLang="en-US" sz="3200" b="1" dirty="0" err="1">
                <a:solidFill>
                  <a:srgbClr val="0070C0"/>
                </a:solidFill>
              </a:rPr>
              <a:t>https://gist.github.com/sunmeat/7dc6a4f8f2c3f139e1e4649ad326892d</a:t>
            </a:r>
            <a:endParaRPr lang="en-US" altLang="en-US" sz="3200" b="1" dirty="0" err="1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Text Box 20480"/>
          <p:cNvSpPr txBox="1"/>
          <p:nvPr/>
        </p:nvSpPr>
        <p:spPr>
          <a:xfrm>
            <a:off x="195263" y="228600"/>
            <a:ext cx="8015287" cy="9144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 anchorCtr="0"/>
          <a:p>
            <a:pPr defTabSz="457200"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ru-RU" altLang="x-none" sz="4200" dirty="0" err="1">
                <a:solidFill>
                  <a:srgbClr val="FFFFFF"/>
                </a:solidFill>
              </a:rPr>
              <a:t>Практика: </a:t>
            </a:r>
            <a:r>
              <a:rPr lang="en-US" altLang="x-none" sz="4200" dirty="0" err="1">
                <a:solidFill>
                  <a:srgbClr val="FFFFFF"/>
                </a:solidFill>
              </a:rPr>
              <a:t>sinoptik</a:t>
            </a:r>
            <a:endParaRPr lang="en-US" altLang="x-none" sz="4200" dirty="0" err="1">
              <a:solidFill>
                <a:srgbClr val="FFFFFF"/>
              </a:solidFill>
            </a:endParaRPr>
          </a:p>
        </p:txBody>
      </p:sp>
      <p:sp>
        <p:nvSpPr>
          <p:cNvPr id="20482" name="Text Box 20481"/>
          <p:cNvSpPr txBox="1"/>
          <p:nvPr/>
        </p:nvSpPr>
        <p:spPr>
          <a:xfrm>
            <a:off x="745173" y="5001578"/>
            <a:ext cx="7704137" cy="1108075"/>
          </a:xfrm>
          <a:prstGeom prst="rect">
            <a:avLst/>
          </a:prstGeom>
          <a:noFill/>
          <a:ln w="9525">
            <a:noFill/>
          </a:ln>
        </p:spPr>
        <p:txBody>
          <a:bodyPr wrap="square" lIns="90000" tIns="46800" rIns="90000" bIns="46800" anchor="t" anchorCtr="0">
            <a:spAutoFit/>
          </a:bodyPr>
          <a:p>
            <a:pPr defTabSz="457200"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2200" dirty="0" err="1">
                <a:solidFill>
                  <a:srgbClr val="000000"/>
                </a:solidFill>
                <a:latin typeface="Verdana" panose="020B0604030504040204" pitchFamily="32" charset="0"/>
                <a:ea typeface="Verdana" panose="020B0604030504040204" pitchFamily="32" charset="0"/>
              </a:rPr>
              <a:t>Вправа: написати програму, яка розрахує середньорічну температуру (середню, максимальну та мінімальну), за наданими даними. </a:t>
            </a:r>
            <a:endParaRPr lang="en-US" altLang="en-US" sz="2200" dirty="0" err="1">
              <a:solidFill>
                <a:srgbClr val="000000"/>
              </a:solidFill>
              <a:latin typeface="Verdana" panose="020B0604030504040204" pitchFamily="32" charset="0"/>
              <a:ea typeface="Verdana" panose="020B0604030504040204" pitchFamily="3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970" y="1448435"/>
            <a:ext cx="8003540" cy="30949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Text Box 22528"/>
          <p:cNvSpPr txBox="1"/>
          <p:nvPr/>
        </p:nvSpPr>
        <p:spPr>
          <a:xfrm>
            <a:off x="195263" y="228600"/>
            <a:ext cx="8015287" cy="9144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 anchorCtr="0"/>
          <a:p>
            <a:pPr defTabSz="457200"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ru-RU" altLang="x-none" sz="4200" dirty="0" err="1">
                <a:solidFill>
                  <a:srgbClr val="FFFFFF"/>
                </a:solidFill>
              </a:rPr>
              <a:t>Алгоритм</a:t>
            </a:r>
            <a:r>
              <a:rPr lang="uk-UA" altLang="x-none" sz="4200" dirty="0" err="1">
                <a:solidFill>
                  <a:srgbClr val="FFFFFF"/>
                </a:solidFill>
              </a:rPr>
              <a:t>и</a:t>
            </a:r>
            <a:r>
              <a:rPr lang="ru-RU" altLang="x-none" sz="4200" dirty="0" err="1">
                <a:solidFill>
                  <a:srgbClr val="FFFFFF"/>
                </a:solidFill>
              </a:rPr>
              <a:t> </a:t>
            </a:r>
            <a:r>
              <a:rPr lang="uk-UA" altLang="ru-RU" sz="4200" dirty="0" err="1">
                <a:solidFill>
                  <a:srgbClr val="FFFFFF"/>
                </a:solidFill>
              </a:rPr>
              <a:t>пошуку</a:t>
            </a:r>
            <a:endParaRPr lang="uk-UA" altLang="ru-RU" sz="4200" dirty="0" err="1">
              <a:solidFill>
                <a:srgbClr val="FFFFFF"/>
              </a:solidFill>
            </a:endParaRPr>
          </a:p>
        </p:txBody>
      </p:sp>
      <p:sp>
        <p:nvSpPr>
          <p:cNvPr id="22530" name="Text Box 22529"/>
          <p:cNvSpPr txBox="1"/>
          <p:nvPr/>
        </p:nvSpPr>
        <p:spPr>
          <a:xfrm>
            <a:off x="468313" y="1600200"/>
            <a:ext cx="8066087" cy="44196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algn="ctr" defTabSz="457200">
              <a:spcBef>
                <a:spcPts val="1625"/>
              </a:spcBef>
              <a:buClrTx/>
              <a:buSzPct val="80000"/>
              <a:buFontTx/>
              <a:buNone/>
              <a:tabLst>
                <a:tab pos="570230" algn="l"/>
                <a:tab pos="1484630" algn="l"/>
                <a:tab pos="2399030" algn="l"/>
                <a:tab pos="3313430" algn="l"/>
                <a:tab pos="4227830" algn="l"/>
                <a:tab pos="5142230" algn="l"/>
                <a:tab pos="6056630" algn="l"/>
                <a:tab pos="6971030" algn="l"/>
                <a:tab pos="7885430" algn="l"/>
                <a:tab pos="8799830" algn="l"/>
                <a:tab pos="9714230" algn="l"/>
              </a:tabLst>
            </a:pPr>
            <a:r>
              <a:rPr lang="en-US" altLang="en-US" sz="3500" b="1" dirty="0" err="1">
                <a:solidFill>
                  <a:srgbClr val="0070C0"/>
                </a:solidFill>
              </a:rPr>
              <a:t>https://gist.github.com/sunmeat/9ae09598faf549c7d98f5d175550964d</a:t>
            </a:r>
            <a:endParaRPr lang="en-US" altLang="en-US" sz="3500" b="1" dirty="0" err="1">
              <a:solidFill>
                <a:srgbClr val="0070C0"/>
              </a:solidFill>
            </a:endParaRPr>
          </a:p>
        </p:txBody>
      </p:sp>
      <p:pic>
        <p:nvPicPr>
          <p:cNvPr id="22531" name="Picture 225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8175" y="2914650"/>
            <a:ext cx="5200650" cy="33226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Заголовок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uk-UA" altLang="ru-RU" dirty="0"/>
              <a:t>Поняття сортування</a:t>
            </a:r>
            <a:endParaRPr lang="uk-UA" altLang="ru-RU" dirty="0"/>
          </a:p>
        </p:txBody>
      </p:sp>
      <p:sp>
        <p:nvSpPr>
          <p:cNvPr id="5123" name="Объект 2"/>
          <p:cNvSpPr>
            <a:spLocks noGrp="1"/>
          </p:cNvSpPr>
          <p:nvPr>
            <p:ph idx="1"/>
          </p:nvPr>
        </p:nvSpPr>
        <p:spPr>
          <a:xfrm>
            <a:off x="534988" y="1412875"/>
            <a:ext cx="7924800" cy="4419600"/>
          </a:xfrm>
        </p:spPr>
        <p:txBody>
          <a:bodyPr vert="horz" wrap="square" lIns="91440" tIns="45720" rIns="91440" bIns="45720" anchor="t" anchorCtr="0"/>
          <a:p>
            <a:pPr marL="0" indent="0" algn="ctr">
              <a:buNone/>
            </a:pPr>
            <a:r>
              <a:rPr lang="en-US" altLang="en-US" sz="2800" b="1"/>
              <a:t>Сортування </a:t>
            </a:r>
            <a:r>
              <a:rPr lang="en-US" altLang="en-US" sz="2800"/>
              <a:t>- процес послідовного розташування (упорядкування в порядку зростання/зменшення) елементів певної множини даних (масиву, списку тощо).</a:t>
            </a:r>
            <a:endParaRPr lang="en-US" altLang="en-US" sz="2800"/>
          </a:p>
        </p:txBody>
      </p:sp>
      <p:pic>
        <p:nvPicPr>
          <p:cNvPr id="5124" name="Picture 2" descr="C:\Users\Саша\Desktop\potato-sorting02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9613" y="3249613"/>
            <a:ext cx="4987925" cy="36972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Заголовок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ru-RU" altLang="ru-RU" dirty="0"/>
              <a:t>Ключ </a:t>
            </a:r>
            <a:r>
              <a:rPr lang="uk-UA" altLang="ru-RU" dirty="0"/>
              <a:t>сортування</a:t>
            </a:r>
            <a:endParaRPr lang="uk-UA" altLang="ru-RU" dirty="0"/>
          </a:p>
        </p:txBody>
      </p:sp>
      <p:sp>
        <p:nvSpPr>
          <p:cNvPr id="6147" name="Объект 2"/>
          <p:cNvSpPr>
            <a:spLocks noGrp="1"/>
          </p:cNvSpPr>
          <p:nvPr>
            <p:ph idx="1"/>
          </p:nvPr>
        </p:nvSpPr>
        <p:spPr>
          <a:xfrm>
            <a:off x="609600" y="1457325"/>
            <a:ext cx="7924800" cy="4419600"/>
          </a:xfrm>
        </p:spPr>
        <p:txBody>
          <a:bodyPr vert="horz" wrap="square" lIns="91440" tIns="45720" rIns="91440" bIns="45720" anchor="t" anchorCtr="0"/>
          <a:p>
            <a:pPr marL="0" indent="0">
              <a:buNone/>
            </a:pPr>
            <a:r>
              <a:rPr lang="en-US" altLang="en-US"/>
              <a:t>У разі, якщо елементи </a:t>
            </a:r>
            <a:r>
              <a:rPr lang="uk-UA" altLang="en-US"/>
              <a:t>списку складного </a:t>
            </a:r>
            <a:r>
              <a:rPr lang="en-US" altLang="en-US"/>
              <a:t>типу (наприклад, Person), то впорядкування відбувається за одним із полів (атрибутів, характеристик, критеріїв) елемента, який називається </a:t>
            </a:r>
            <a:r>
              <a:rPr lang="en-US" altLang="en-US" b="1"/>
              <a:t>ключем сортування</a:t>
            </a:r>
            <a:r>
              <a:rPr lang="en-US" altLang="en-US"/>
              <a:t>. Наприклад, студентів можна впорядкувати за прізвищем, за зростом, роком народження, успішністю тощо.</a:t>
            </a:r>
            <a:endParaRPr lang="en-US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42" name="Text Box 7169"/>
          <p:cNvSpPr txBox="1"/>
          <p:nvPr/>
        </p:nvSpPr>
        <p:spPr>
          <a:xfrm>
            <a:off x="195580" y="228600"/>
            <a:ext cx="8313420" cy="9144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 anchorCtr="0"/>
          <a:p>
            <a:pPr defTabSz="457200">
              <a:buClrTx/>
              <a:buFontTx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altLang="x-none" sz="4200" dirty="0" err="1">
                <a:solidFill>
                  <a:srgbClr val="FFFFFF"/>
                </a:solidFill>
                <a:latin typeface="Arial" panose="020B0604020202020204" pitchFamily="34" charset="0"/>
              </a:rPr>
              <a:t>План презентації</a:t>
            </a:r>
            <a:endParaRPr lang="ru-RU" altLang="ru-RU" sz="4200" dirty="0" err="1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243" name="Text Box 7170"/>
          <p:cNvSpPr txBox="1"/>
          <p:nvPr/>
        </p:nvSpPr>
        <p:spPr>
          <a:xfrm>
            <a:off x="611188" y="1412875"/>
            <a:ext cx="8208962" cy="44196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marL="339725" indent="-339725" defTabSz="457200">
              <a:spcBef>
                <a:spcPts val="775"/>
              </a:spcBef>
              <a:buClr>
                <a:srgbClr val="996666"/>
              </a:buClr>
              <a:buSzPct val="80000"/>
              <a:buFont typeface="Wingdings" panose="05000000000000000000" pitchFamily="2" charset="2"/>
              <a:buChar char="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</a:pPr>
            <a:r>
              <a:rPr lang="en-US" altLang="en-US" sz="2300" dirty="0" err="1">
                <a:solidFill>
                  <a:srgbClr val="000000"/>
                </a:solidFill>
                <a:latin typeface="Arial" panose="020B0604020202020204" pitchFamily="34" charset="0"/>
              </a:rPr>
              <a:t>Що таке масив</a:t>
            </a:r>
            <a:r>
              <a:rPr lang="ru-RU" altLang="en-US" sz="2300" dirty="0" err="1">
                <a:solidFill>
                  <a:srgbClr val="000000"/>
                </a:solidFill>
                <a:latin typeface="Arial" panose="020B0604020202020204" pitchFamily="34" charset="0"/>
              </a:rPr>
              <a:t>, п</a:t>
            </a:r>
            <a:r>
              <a:rPr lang="en-US" altLang="en-US" sz="2300" dirty="0" err="1">
                <a:solidFill>
                  <a:srgbClr val="000000"/>
                </a:solidFill>
                <a:latin typeface="Arial" panose="020B0604020202020204" pitchFamily="34" charset="0"/>
              </a:rPr>
              <a:t>оняття класичного масиву</a:t>
            </a:r>
            <a:endParaRPr lang="en-US" altLang="en-US" sz="2300" dirty="0" err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39725" indent="-339725" defTabSz="457200">
              <a:spcBef>
                <a:spcPts val="775"/>
              </a:spcBef>
              <a:buClr>
                <a:srgbClr val="996666"/>
              </a:buClr>
              <a:buSzPct val="80000"/>
              <a:buFont typeface="Wingdings" panose="05000000000000000000" pitchFamily="2" charset="2"/>
              <a:buChar char="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</a:pPr>
            <a:r>
              <a:rPr lang="en-US" altLang="en-US" sz="2300" dirty="0" err="1">
                <a:solidFill>
                  <a:srgbClr val="000000"/>
                </a:solidFill>
                <a:latin typeface="Arial" panose="020B0604020202020204" pitchFamily="34" charset="0"/>
              </a:rPr>
              <a:t>Поняття колекції об'єктів</a:t>
            </a:r>
            <a:endParaRPr lang="en-US" altLang="en-US" sz="2300" dirty="0" err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39725" indent="-339725" defTabSz="457200">
              <a:spcBef>
                <a:spcPts val="775"/>
              </a:spcBef>
              <a:buClr>
                <a:srgbClr val="996666"/>
              </a:buClr>
              <a:buSzPct val="80000"/>
              <a:buFont typeface="Wingdings" panose="05000000000000000000" pitchFamily="2" charset="2"/>
              <a:buChar char="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</a:pPr>
            <a:r>
              <a:rPr lang="en-US" altLang="en-US" sz="2300" dirty="0" err="1">
                <a:solidFill>
                  <a:srgbClr val="000000"/>
                </a:solidFill>
                <a:latin typeface="Arial" panose="020B0604020202020204" pitchFamily="34" charset="0"/>
              </a:rPr>
              <a:t>Що таке список?</a:t>
            </a:r>
            <a:endParaRPr lang="en-US" altLang="en-US" sz="2300" dirty="0" err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39725" indent="-339725" defTabSz="457200">
              <a:spcBef>
                <a:spcPts val="775"/>
              </a:spcBef>
              <a:buClr>
                <a:srgbClr val="996666"/>
              </a:buClr>
              <a:buSzPct val="80000"/>
              <a:buFont typeface="Wingdings" panose="05000000000000000000" pitchFamily="2" charset="2"/>
              <a:buChar char="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</a:pPr>
            <a:r>
              <a:rPr lang="en-US" altLang="en-US" sz="2300" dirty="0" err="1">
                <a:solidFill>
                  <a:srgbClr val="000000"/>
                </a:solidFill>
                <a:latin typeface="Arial" panose="020B0604020202020204" pitchFamily="34" charset="0"/>
              </a:rPr>
              <a:t>Посилальний тип даних list</a:t>
            </a:r>
            <a:endParaRPr lang="en-US" altLang="en-US" sz="2300" dirty="0" err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39725" indent="-339725" defTabSz="457200">
              <a:spcBef>
                <a:spcPts val="775"/>
              </a:spcBef>
              <a:buClr>
                <a:srgbClr val="996666"/>
              </a:buClr>
              <a:buSzPct val="80000"/>
              <a:buFont typeface="Wingdings" panose="05000000000000000000" pitchFamily="2" charset="2"/>
              <a:buChar char="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</a:pPr>
            <a:r>
              <a:rPr lang="en-US" altLang="en-US" sz="2300" dirty="0" err="1">
                <a:solidFill>
                  <a:srgbClr val="000000"/>
                </a:solidFill>
                <a:latin typeface="Arial" panose="020B0604020202020204" pitchFamily="34" charset="0"/>
              </a:rPr>
              <a:t>Створення списків</a:t>
            </a:r>
            <a:r>
              <a:rPr lang="uk-UA" altLang="en-US" sz="2300" dirty="0" err="1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ru-RU" altLang="uk-UA" sz="2300" dirty="0" err="1">
                <a:solidFill>
                  <a:srgbClr val="000000"/>
                </a:solidFill>
                <a:latin typeface="Arial" panose="020B0604020202020204" pitchFamily="34" charset="0"/>
              </a:rPr>
              <a:t>г</a:t>
            </a:r>
            <a:r>
              <a:rPr lang="en-US" altLang="en-US" sz="2300" dirty="0" err="1">
                <a:solidFill>
                  <a:srgbClr val="000000"/>
                </a:solidFill>
                <a:latin typeface="Arial" panose="020B0604020202020204" pitchFamily="34" charset="0"/>
              </a:rPr>
              <a:t>енератори списків</a:t>
            </a:r>
            <a:endParaRPr lang="en-US" altLang="en-US" sz="2300" dirty="0" err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39725" indent="-339725" defTabSz="457200">
              <a:spcBef>
                <a:spcPts val="775"/>
              </a:spcBef>
              <a:buClr>
                <a:srgbClr val="996666"/>
              </a:buClr>
              <a:buSzPct val="80000"/>
              <a:buFont typeface="Wingdings" panose="05000000000000000000" pitchFamily="2" charset="2"/>
              <a:buChar char="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</a:pPr>
            <a:r>
              <a:rPr lang="en-US" altLang="en-US" sz="2300" dirty="0" err="1">
                <a:solidFill>
                  <a:srgbClr val="000000"/>
                </a:solidFill>
                <a:latin typeface="Arial" panose="020B0604020202020204" pitchFamily="34" charset="0"/>
              </a:rPr>
              <a:t>Робота зі списками</a:t>
            </a:r>
            <a:endParaRPr lang="en-US" altLang="en-US" sz="2300" dirty="0" err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39725" indent="-339725" defTabSz="457200">
              <a:spcBef>
                <a:spcPts val="775"/>
              </a:spcBef>
              <a:buClr>
                <a:srgbClr val="996666"/>
              </a:buClr>
              <a:buSzPct val="80000"/>
              <a:buFont typeface="Wingdings" panose="05000000000000000000" pitchFamily="2" charset="2"/>
              <a:buChar char="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</a:pPr>
            <a:r>
              <a:rPr lang="en-US" altLang="en-US" sz="2300" dirty="0" err="1">
                <a:solidFill>
                  <a:srgbClr val="000000"/>
                </a:solidFill>
                <a:latin typeface="Arial" panose="020B0604020202020204" pitchFamily="34" charset="0"/>
              </a:rPr>
              <a:t>Методи списків</a:t>
            </a:r>
            <a:endParaRPr lang="en-US" altLang="en-US" sz="2300" dirty="0" err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39725" indent="-339725" defTabSz="457200">
              <a:spcBef>
                <a:spcPts val="775"/>
              </a:spcBef>
              <a:buClr>
                <a:srgbClr val="996666"/>
              </a:buClr>
              <a:buSzPct val="80000"/>
              <a:buFont typeface="Wingdings" panose="05000000000000000000" pitchFamily="2" charset="2"/>
              <a:buChar char="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</a:pPr>
            <a:r>
              <a:rPr lang="en-US" altLang="en-US" sz="2300" dirty="0" err="1">
                <a:solidFill>
                  <a:srgbClr val="000000"/>
                </a:solidFill>
                <a:latin typeface="Arial" panose="020B0604020202020204" pitchFamily="34" charset="0"/>
              </a:rPr>
              <a:t>Оператор належності in</a:t>
            </a:r>
            <a:endParaRPr lang="en-US" altLang="en-US" sz="2300" dirty="0" err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39725" indent="-339725" defTabSz="457200">
              <a:spcBef>
                <a:spcPts val="775"/>
              </a:spcBef>
              <a:buClr>
                <a:srgbClr val="996666"/>
              </a:buClr>
              <a:buSzPct val="80000"/>
              <a:buFont typeface="Wingdings" panose="05000000000000000000" pitchFamily="2" charset="2"/>
              <a:buChar char="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</a:pPr>
            <a:r>
              <a:rPr lang="en-US" altLang="en-US" sz="2300" dirty="0" err="1">
                <a:solidFill>
                  <a:srgbClr val="000000"/>
                </a:solidFill>
                <a:latin typeface="Arial" panose="020B0604020202020204" pitchFamily="34" charset="0"/>
              </a:rPr>
              <a:t>Особливості списків, посилання та клонування</a:t>
            </a:r>
            <a:endParaRPr lang="en-US" altLang="en-US" sz="2300" dirty="0" err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39725" indent="-339725" defTabSz="457200">
              <a:spcBef>
                <a:spcPts val="775"/>
              </a:spcBef>
              <a:buClr>
                <a:srgbClr val="996666"/>
              </a:buClr>
              <a:buSzPct val="80000"/>
              <a:buFont typeface="Wingdings" panose="05000000000000000000" pitchFamily="2" charset="2"/>
              <a:buChar char="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</a:pPr>
            <a:r>
              <a:rPr lang="en-US" altLang="en-US" sz="2300" dirty="0" err="1">
                <a:solidFill>
                  <a:srgbClr val="000000"/>
                </a:solidFill>
                <a:latin typeface="Arial" panose="020B0604020202020204" pitchFamily="34" charset="0"/>
              </a:rPr>
              <a:t>Пошук елемента</a:t>
            </a:r>
            <a:endParaRPr lang="en-US" altLang="en-US" sz="2300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Заголовок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uk-UA" altLang="ru-RU" sz="3500" dirty="0"/>
              <a:t>Властивості алгоритмів сортування</a:t>
            </a:r>
            <a:endParaRPr lang="uk-UA" altLang="ru-RU" sz="3500" dirty="0"/>
          </a:p>
        </p:txBody>
      </p:sp>
      <p:sp>
        <p:nvSpPr>
          <p:cNvPr id="7171" name="Объект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b="1"/>
              <a:t>Стійкість </a:t>
            </a:r>
            <a:r>
              <a:rPr lang="en-US" altLang="en-US"/>
              <a:t>- стійке сортування не змінює взаємного розташування елементів з однаковими ключами</a:t>
            </a:r>
            <a:endParaRPr lang="en-US" alt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b="1"/>
              <a:t>Природність поведінки </a:t>
            </a:r>
            <a:r>
              <a:rPr lang="en-US" altLang="en-US"/>
              <a:t>- ефективність під час опрацювання вже впорядкованих або частково впорядкованих даних</a:t>
            </a:r>
            <a:endParaRPr lang="en-US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Заголовок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en-US" altLang="en-US"/>
              <a:t>«</a:t>
            </a:r>
            <a:r>
              <a:rPr lang="en-US" altLang="en-US"/>
              <a:t>Дивні</a:t>
            </a:r>
            <a:r>
              <a:rPr lang="en-US" altLang="en-US"/>
              <a:t>»</a:t>
            </a:r>
            <a:r>
              <a:rPr lang="en-US" altLang="en-US"/>
              <a:t> сортування</a:t>
            </a:r>
            <a:endParaRPr lang="en-US" alt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313" y="1457325"/>
            <a:ext cx="7924800" cy="44196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defRPr/>
            </a:pPr>
            <a:r>
              <a:rPr lang="en-US" altLang="en-US" sz="2500" b="1"/>
              <a:t>Випадкове сортування</a:t>
            </a:r>
            <a:r>
              <a:rPr lang="en-US" altLang="en-US" sz="2500"/>
              <a:t>: якщо його використовувати для сортування колоди карт, то спершу в алгоритмі потрібно перевірити, чи лежать усі карти по порядку, і якщо не лежать, то випадковим чином перемішати колоду, перевірити, чи лежать тепер усі карти по порядку, і повторювати процес, поки не впорядкується колода...</a:t>
            </a:r>
            <a:endParaRPr kumimoji="0" lang="en-US" sz="25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/>
            </a:pPr>
            <a:endParaRPr kumimoji="0" lang="en-US" sz="25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en-US" sz="1500">
                <a:solidFill>
                  <a:srgbClr val="0070C0"/>
                </a:solidFill>
              </a:rPr>
              <a:t>https://uk.wikipedia.org/wiki/%D0%92%D0%B8%D0%BF%D0%B0%D0%B4%D0%BA%D0%BE%D0%B2%D0%B5_%D1%81%D0%BE%D1%80%D1%82%D1%83%D0%B2%D0%B0%D0%BD%D0%BD%D1%8F</a:t>
            </a:r>
            <a:endParaRPr lang="en-US" altLang="en-US" sz="15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Заголовок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uk-UA" altLang="ru-RU" dirty="0"/>
              <a:t>Код випадкового сортування</a:t>
            </a:r>
            <a:endParaRPr lang="uk-UA" altLang="ru-RU" dirty="0"/>
          </a:p>
        </p:txBody>
      </p:sp>
      <p:sp>
        <p:nvSpPr>
          <p:cNvPr id="9219" name="Прямоугольник 4"/>
          <p:cNvSpPr/>
          <p:nvPr/>
        </p:nvSpPr>
        <p:spPr>
          <a:xfrm>
            <a:off x="422275" y="1557338"/>
            <a:ext cx="8181975" cy="22453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endParaRPr lang="en-US" altLang="en-US" sz="3500" b="1" dirty="0">
              <a:solidFill>
                <a:srgbClr val="0070C0"/>
              </a:solidFill>
              <a:latin typeface="Arial" panose="020B0604020202020204" pitchFamily="34" charset="0"/>
              <a:ea typeface="Verdana" panose="020B0604030504040204" pitchFamily="32" charset="0"/>
            </a:endParaRPr>
          </a:p>
          <a:p>
            <a:pPr algn="ctr"/>
            <a:endParaRPr lang="en-US" altLang="en-US" sz="3500" b="1" dirty="0">
              <a:solidFill>
                <a:srgbClr val="0070C0"/>
              </a:solidFill>
              <a:latin typeface="Arial" panose="020B0604020202020204" pitchFamily="34" charset="0"/>
              <a:ea typeface="Verdana" panose="020B0604030504040204" pitchFamily="32" charset="0"/>
            </a:endParaRPr>
          </a:p>
          <a:p>
            <a:pPr algn="ctr"/>
            <a:r>
              <a:rPr lang="en-US" altLang="en-US" sz="3500" b="1" dirty="0">
                <a:solidFill>
                  <a:srgbClr val="0070C0"/>
                </a:solidFill>
                <a:latin typeface="Arial" panose="020B0604020202020204" pitchFamily="34" charset="0"/>
                <a:ea typeface="Verdana" panose="020B0604030504040204" pitchFamily="32" charset="0"/>
              </a:rPr>
              <a:t>https://gist.github.com/sunmeat/431d4a834dcf90befea2a6dd361ee929</a:t>
            </a:r>
            <a:endParaRPr lang="en-US" altLang="en-US" sz="3500" b="1" dirty="0">
              <a:solidFill>
                <a:srgbClr val="0070C0"/>
              </a:solidFill>
              <a:latin typeface="Arial" panose="020B0604020202020204" pitchFamily="34" charset="0"/>
              <a:ea typeface="Verdana" panose="020B0604030504040204" pitchFamily="32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Заголовок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en-US" altLang="en-US">
                <a:sym typeface="+mn-ea"/>
              </a:rPr>
              <a:t>«Дивні» сортування</a:t>
            </a:r>
            <a:endParaRPr lang="ru-RU" alt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88950" y="1532255"/>
            <a:ext cx="5083175" cy="448437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en-US" sz="1800" b="1"/>
              <a:t>Млинцеве сортування:</a:t>
            </a:r>
            <a:r>
              <a:rPr lang="en-US" altLang="en-US" sz="1800"/>
              <a:t> </a:t>
            </a:r>
            <a:r>
              <a:rPr lang="uk-UA" altLang="en-US" sz="1800"/>
              <a:t>є</a:t>
            </a:r>
            <a:r>
              <a:rPr lang="en-US" altLang="en-US" sz="1800"/>
              <a:t>дина операція, допустима в алгоритмі - переворот елементів послідовності до будь-якого індексу.</a:t>
            </a:r>
            <a:endParaRPr lang="en-US" altLang="en-US" sz="1800"/>
          </a:p>
        </p:txBody>
      </p:sp>
      <p:sp>
        <p:nvSpPr>
          <p:cNvPr id="7" name="Объект 2"/>
          <p:cNvSpPr txBox="1"/>
          <p:nvPr/>
        </p:nvSpPr>
        <p:spPr bwMode="auto">
          <a:xfrm>
            <a:off x="488950" y="2853055"/>
            <a:ext cx="5723890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0" lang="en-US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Гном'яче сортування</a:t>
            </a:r>
            <a:r>
              <a:rPr kumimoji="0" lang="uk-UA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  <a:r>
              <a:rPr kumimoji="0" lang="uk-UA" altLang="en-US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з</a:t>
            </a:r>
            <a:r>
              <a:rPr kumimoji="0" lang="en-US" altLang="en-US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асноване на техніці, яку використовує звичайний голландський садовий гном (нідерл. tuinkabouter). Це метод, яким садовий гном сортує лінію квіткових горщиків. По суті він дивиться на наступний і попередній садові горщики: якщо вони в правильному порядку, він крокує на один горщик уперед, інакше він міняє їх місцями і крокує на один горщик назад. Граничні умови: якщо немає попереднього горщика, він крокує вперед; якщо немає наступного горщика, він закінчив.</a:t>
            </a:r>
            <a:endParaRPr kumimoji="0" lang="en-US" altLang="en-US" sz="18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270" name="Picture 6" descr="C:\Users\Саша\Desktop\Sorting_gnomesort_anim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000" y="3454400"/>
            <a:ext cx="2686050" cy="3336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Content Placeholder 1" descr="Pancake_sort_operation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20740" y="86995"/>
            <a:ext cx="3150235" cy="266446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Заголовок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en-US" altLang="ru-RU" dirty="0"/>
              <a:t>Bubble sort (</a:t>
            </a:r>
            <a:r>
              <a:rPr lang="uk-UA" altLang="ru-RU" dirty="0"/>
              <a:t>бульбашкова</a:t>
            </a:r>
            <a:r>
              <a:rPr lang="ru-RU" altLang="ru-RU" dirty="0"/>
              <a:t>)</a:t>
            </a:r>
            <a:endParaRPr lang="ru-RU" altLang="ru-RU" dirty="0"/>
          </a:p>
        </p:txBody>
      </p:sp>
      <p:sp>
        <p:nvSpPr>
          <p:cNvPr id="12291" name="Объект 2"/>
          <p:cNvSpPr>
            <a:spLocks noGrp="1"/>
          </p:cNvSpPr>
          <p:nvPr>
            <p:ph idx="1"/>
          </p:nvPr>
        </p:nvSpPr>
        <p:spPr>
          <a:xfrm>
            <a:off x="539750" y="1457325"/>
            <a:ext cx="7924800" cy="4419600"/>
          </a:xfrm>
        </p:spPr>
        <p:txBody>
          <a:bodyPr vert="horz" wrap="square" lIns="91440" tIns="45720" rIns="91440" bIns="45720" anchor="t" anchorCtr="0"/>
          <a:p>
            <a:pPr marL="0" indent="0">
              <a:buNone/>
            </a:pPr>
            <a:r>
              <a:rPr lang="en-US" altLang="en-US" sz="2200"/>
              <a:t>Алгоритм складається з повторюваних проходів масивом, що сортується. За кожен прохід елементи послідовно порівнюються попарно і, якщо порядок у парі неправильний, виконується обмін елементів. Проходи масивом повторюються </a:t>
            </a:r>
            <a:r>
              <a:rPr lang="uk-UA" altLang="en-US" sz="2200"/>
              <a:t>один </a:t>
            </a:r>
            <a:r>
              <a:rPr lang="en-US" altLang="en-US" sz="2200"/>
              <a:t>раз або доти, доки на черговому проході не виявиться, що обміни більше не потрібні, що означає - масив відсортовано. Під час кожного проходу алгоритму за внутрішнім циклом, черговий найбільший елемент масиву ставиться на своє місце наприкінці масиву поряд із попереднім </a:t>
            </a:r>
            <a:r>
              <a:rPr lang="en-US" altLang="en-US" sz="2200"/>
              <a:t>«</a:t>
            </a:r>
            <a:r>
              <a:rPr lang="en-US" altLang="en-US" sz="2200"/>
              <a:t>найбільшим елементом</a:t>
            </a:r>
            <a:r>
              <a:rPr lang="en-US" altLang="en-US" sz="2200"/>
              <a:t>»</a:t>
            </a:r>
            <a:r>
              <a:rPr lang="en-US" altLang="en-US" sz="2200"/>
              <a:t>, а найменший елемент переміщується на одну позицію до початку масиву (</a:t>
            </a:r>
            <a:r>
              <a:rPr lang="en-US" altLang="en-US" sz="2200"/>
              <a:t>«</a:t>
            </a:r>
            <a:r>
              <a:rPr lang="en-US" altLang="en-US" sz="2200"/>
              <a:t>спливає</a:t>
            </a:r>
            <a:r>
              <a:rPr lang="en-US" altLang="en-US" sz="2200"/>
              <a:t>»</a:t>
            </a:r>
            <a:r>
              <a:rPr lang="en-US" altLang="en-US" sz="2200"/>
              <a:t> до потрібної позиції, як бульбашка у воді, звідси й назва алгоритму).</a:t>
            </a:r>
            <a:endParaRPr lang="en-US" altLang="en-US" sz="2200"/>
          </a:p>
          <a:p>
            <a:pPr marL="0" indent="0">
              <a:buNone/>
            </a:pPr>
            <a:endParaRPr lang="en-US" altLang="en-US" sz="2200"/>
          </a:p>
          <a:p>
            <a:pPr marL="0" indent="0">
              <a:buNone/>
            </a:pPr>
            <a:endParaRPr lang="en-US" altLang="en-US" sz="2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4" name="Заголовок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en-US" altLang="ru-RU" dirty="0">
                <a:sym typeface="+mn-ea"/>
              </a:rPr>
              <a:t>Bubble sort (</a:t>
            </a:r>
            <a:r>
              <a:rPr lang="uk-UA" altLang="ru-RU" dirty="0">
                <a:sym typeface="+mn-ea"/>
              </a:rPr>
              <a:t>бульбашкова</a:t>
            </a:r>
            <a:r>
              <a:rPr lang="ru-RU" altLang="ru-RU" dirty="0">
                <a:sym typeface="+mn-ea"/>
              </a:rPr>
              <a:t>)</a:t>
            </a:r>
            <a:endParaRPr lang="ru-RU" altLang="ru-RU" dirty="0"/>
          </a:p>
        </p:txBody>
      </p:sp>
      <p:sp>
        <p:nvSpPr>
          <p:cNvPr id="13315" name="Объект 3"/>
          <p:cNvSpPr>
            <a:spLocks noGrp="1"/>
          </p:cNvSpPr>
          <p:nvPr>
            <p:ph idx="1"/>
          </p:nvPr>
        </p:nvSpPr>
        <p:spPr>
          <a:xfrm>
            <a:off x="611188" y="1484313"/>
            <a:ext cx="7924800" cy="4419600"/>
          </a:xfrm>
        </p:spPr>
        <p:txBody>
          <a:bodyPr vert="horz" wrap="square" lIns="91440" tIns="45720" rIns="91440" bIns="45720" anchor="t" anchorCtr="0"/>
          <a:p>
            <a:pPr marL="0" indent="0">
              <a:buNone/>
            </a:pPr>
            <a:r>
              <a:rPr lang="ru-RU" altLang="ru-RU" b="1" dirty="0"/>
              <a:t>16        4        42        23        15        8</a:t>
            </a:r>
            <a:endParaRPr lang="ru-RU" altLang="ru-RU" b="1" dirty="0"/>
          </a:p>
        </p:txBody>
      </p:sp>
      <p:pic>
        <p:nvPicPr>
          <p:cNvPr id="13316" name="Picture 7" descr="http://archive.fiskus.name/static/2011/05/bubble-sort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27538" y="5708650"/>
            <a:ext cx="3384550" cy="11763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8" name="Заголовок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en-US" altLang="ru-RU" dirty="0">
                <a:sym typeface="+mn-ea"/>
              </a:rPr>
              <a:t>Bubble sort (</a:t>
            </a:r>
            <a:r>
              <a:rPr lang="uk-UA" altLang="ru-RU" dirty="0">
                <a:sym typeface="+mn-ea"/>
              </a:rPr>
              <a:t>бульбашкова</a:t>
            </a:r>
            <a:r>
              <a:rPr lang="ru-RU" altLang="ru-RU" dirty="0">
                <a:sym typeface="+mn-ea"/>
              </a:rPr>
              <a:t>)</a:t>
            </a:r>
            <a:endParaRPr lang="ru-RU" altLang="ru-RU" dirty="0"/>
          </a:p>
        </p:txBody>
      </p:sp>
      <p:sp>
        <p:nvSpPr>
          <p:cNvPr id="14339" name="Прямоугольник 5"/>
          <p:cNvSpPr/>
          <p:nvPr/>
        </p:nvSpPr>
        <p:spPr>
          <a:xfrm>
            <a:off x="539750" y="1484313"/>
            <a:ext cx="7993063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en-US" altLang="en-US" b="1" dirty="0">
                <a:solidFill>
                  <a:srgbClr val="0070C0"/>
                </a:solidFill>
                <a:latin typeface="Arial" panose="020B0604020202020204" pitchFamily="34" charset="0"/>
              </a:rPr>
              <a:t>https://gist.github.com/sunmeat/8a0621c4cf98d854ed6a4c5e4bd5faa8</a:t>
            </a:r>
            <a:endParaRPr lang="en-US" altLang="en-US" b="1" dirty="0">
              <a:solidFill>
                <a:srgbClr val="0070C0"/>
              </a:solidFill>
              <a:latin typeface="Arial" panose="020B0604020202020204" pitchFamily="34" charset="0"/>
            </a:endParaRPr>
          </a:p>
        </p:txBody>
      </p:sp>
      <p:pic>
        <p:nvPicPr>
          <p:cNvPr id="2" name="Picture 1" descr="Снимок экрана 2024-12-15 1306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675" y="1988820"/>
            <a:ext cx="7734300" cy="47148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2" name="Заголовок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uk-UA" altLang="ru-RU" dirty="0"/>
              <a:t>Практика</a:t>
            </a:r>
            <a:endParaRPr lang="uk-UA" altLang="ru-RU" dirty="0"/>
          </a:p>
        </p:txBody>
      </p:sp>
      <p:sp>
        <p:nvSpPr>
          <p:cNvPr id="15363" name="Объект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/>
              <a:t>Порахувати загальну кількість ітерацій, які зробили цикли</a:t>
            </a:r>
            <a:endParaRPr lang="en-US" alt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/>
              <a:t>Порахувати кількість перестановок</a:t>
            </a:r>
            <a:endParaRPr lang="en-US" alt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/>
              <a:t>Зробити сортування </a:t>
            </a:r>
            <a:r>
              <a:rPr lang="en-US" altLang="en-US"/>
              <a:t>«</a:t>
            </a:r>
            <a:r>
              <a:rPr lang="en-US" altLang="en-US"/>
              <a:t>природним</a:t>
            </a:r>
            <a:r>
              <a:rPr lang="en-US" altLang="en-US"/>
              <a:t>»</a:t>
            </a:r>
            <a:r>
              <a:rPr lang="en-US" altLang="en-US"/>
              <a:t> (не чіпати відсортовану частину)</a:t>
            </a:r>
            <a:endParaRPr lang="en-US" alt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/>
              <a:t>Якщо не було перестановок на проході - зупинити сортування</a:t>
            </a:r>
            <a:endParaRPr lang="en-US" alt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/>
              <a:t>Порахувати ітерації після всього цього</a:t>
            </a:r>
            <a:endParaRPr lang="en-US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8" name="Заголовок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en-US" altLang="en-US"/>
              <a:t>Інші види сортувань</a:t>
            </a:r>
            <a:endParaRPr lang="en-US" altLang="en-US"/>
          </a:p>
        </p:txBody>
      </p:sp>
      <p:sp>
        <p:nvSpPr>
          <p:cNvPr id="24579" name="Объект 2"/>
          <p:cNvSpPr>
            <a:spLocks noGrp="1"/>
          </p:cNvSpPr>
          <p:nvPr>
            <p:ph idx="1"/>
          </p:nvPr>
        </p:nvSpPr>
        <p:spPr>
          <a:xfrm>
            <a:off x="571500" y="1412875"/>
            <a:ext cx="8321675" cy="4419600"/>
          </a:xfrm>
        </p:spPr>
        <p:txBody>
          <a:bodyPr vert="horz" wrap="square" lIns="91440" tIns="45720" rIns="91440" bIns="45720" anchor="t" anchorCtr="0"/>
          <a:p>
            <a:pPr>
              <a:buFont typeface="Arial" panose="020B0604020202020204" pitchFamily="34" charset="0"/>
              <a:buChar char="•"/>
            </a:pPr>
            <a:r>
              <a:rPr lang="en-US" altLang="en-US" sz="1700" b="1"/>
              <a:t>Сортування вибором</a:t>
            </a:r>
            <a:endParaRPr lang="en-US" altLang="en-US" sz="1700" b="1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1700" b="1"/>
              <a:t>Сортування вставками</a:t>
            </a:r>
            <a:endParaRPr lang="en-US" altLang="en-US" sz="1700" b="1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1700" b="1"/>
              <a:t>Швидке сортування</a:t>
            </a:r>
            <a:endParaRPr lang="en-US" altLang="en-US" sz="1700" b="1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1700"/>
              <a:t>Сортування злиттям</a:t>
            </a:r>
            <a:endParaRPr lang="en-US" altLang="en-US" sz="1700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1700"/>
              <a:t>Сортування методом Шелла</a:t>
            </a:r>
            <a:endParaRPr lang="en-US" altLang="en-US" sz="1700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1700"/>
              <a:t>Пірамідальне сортування</a:t>
            </a:r>
            <a:endParaRPr lang="en-US" altLang="en-US" sz="1700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1700"/>
              <a:t>Timsort</a:t>
            </a:r>
            <a:endParaRPr lang="en-US" altLang="en-US" sz="1700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1700"/>
              <a:t>Плавне сортування</a:t>
            </a:r>
            <a:endParaRPr lang="en-US" altLang="en-US" sz="1700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1700"/>
              <a:t>Сортування двійковим деревом</a:t>
            </a:r>
            <a:endParaRPr lang="en-US" altLang="en-US" sz="1700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1700"/>
              <a:t>Блочне сортування</a:t>
            </a:r>
            <a:endParaRPr lang="en-US" altLang="en-US" sz="1700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1700"/>
              <a:t>Сортування підрахунком</a:t>
            </a:r>
            <a:endParaRPr lang="en-US" altLang="en-US" sz="1700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1700"/>
              <a:t>Сортування гребінцем</a:t>
            </a:r>
            <a:endParaRPr lang="en-US" altLang="en-US" sz="1700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1700"/>
              <a:t>Інтроспективне сортування</a:t>
            </a:r>
            <a:endParaRPr lang="en-US" altLang="en-US" sz="1700"/>
          </a:p>
          <a:p>
            <a:pPr>
              <a:buFont typeface="Arial" panose="020B0604020202020204" pitchFamily="34" charset="0"/>
              <a:buChar char="•"/>
            </a:pPr>
            <a:endParaRPr lang="en-US" altLang="en-US" sz="1700"/>
          </a:p>
        </p:txBody>
      </p:sp>
      <p:pic>
        <p:nvPicPr>
          <p:cNvPr id="24580" name="Picture 4" descr="C:\Users\Саша\Desktop\MM-Sortin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8525" y="3875088"/>
            <a:ext cx="4327525" cy="2867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ext Box 1"/>
          <p:cNvSpPr txBox="1"/>
          <p:nvPr/>
        </p:nvSpPr>
        <p:spPr>
          <a:xfrm>
            <a:off x="4932045" y="1583690"/>
            <a:ext cx="4572000" cy="205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altLang="en-US" sz="1700">
                <a:solidFill>
                  <a:schemeClr val="tx1"/>
                </a:solidFill>
                <a:sym typeface="+mn-ea"/>
              </a:rPr>
              <a:t>   </a:t>
            </a:r>
            <a:r>
              <a:rPr lang="en-US" altLang="en-US" sz="1700">
                <a:solidFill>
                  <a:schemeClr val="tx1"/>
                </a:solidFill>
                <a:sym typeface="+mn-ea"/>
              </a:rPr>
              <a:t>Терпляче сортування</a:t>
            </a:r>
            <a:endParaRPr lang="en-US" altLang="en-US" sz="170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altLang="en-US" sz="1700">
                <a:solidFill>
                  <a:schemeClr val="tx1"/>
                </a:solidFill>
                <a:sym typeface="+mn-ea"/>
              </a:rPr>
              <a:t>   </a:t>
            </a:r>
            <a:r>
              <a:rPr lang="en-US" altLang="en-US" sz="1700">
                <a:solidFill>
                  <a:schemeClr val="tx1"/>
                </a:solidFill>
                <a:sym typeface="+mn-ea"/>
              </a:rPr>
              <a:t>Дурне сортування</a:t>
            </a:r>
            <a:endParaRPr lang="en-US" altLang="en-US" sz="170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altLang="en-US" sz="1700">
                <a:solidFill>
                  <a:schemeClr val="tx1"/>
                </a:solidFill>
                <a:sym typeface="+mn-ea"/>
              </a:rPr>
              <a:t>   </a:t>
            </a:r>
            <a:r>
              <a:rPr lang="en-US" altLang="en-US" sz="1700">
                <a:solidFill>
                  <a:schemeClr val="tx1"/>
                </a:solidFill>
                <a:sym typeface="+mn-ea"/>
              </a:rPr>
              <a:t>Позиційне сортування</a:t>
            </a:r>
            <a:endParaRPr lang="en-US" altLang="en-US" sz="170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altLang="en-US" sz="1700">
                <a:solidFill>
                  <a:schemeClr val="tx1"/>
                </a:solidFill>
                <a:sym typeface="+mn-ea"/>
              </a:rPr>
              <a:t>   </a:t>
            </a:r>
            <a:r>
              <a:rPr lang="en-US" altLang="en-US" sz="1700">
                <a:solidFill>
                  <a:schemeClr val="tx1"/>
                </a:solidFill>
                <a:sym typeface="+mn-ea"/>
              </a:rPr>
              <a:t>Топологічне сортування</a:t>
            </a:r>
            <a:endParaRPr lang="en-US" altLang="en-US" sz="170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altLang="en-US" sz="1700">
                <a:solidFill>
                  <a:schemeClr val="tx1"/>
                </a:solidFill>
                <a:sym typeface="+mn-ea"/>
              </a:rPr>
              <a:t>   </a:t>
            </a:r>
            <a:r>
              <a:rPr lang="en-US" altLang="en-US" sz="1700">
                <a:solidFill>
                  <a:schemeClr val="tx1"/>
                </a:solidFill>
                <a:sym typeface="+mn-ea"/>
              </a:rPr>
              <a:t>Сортування перемішуванням</a:t>
            </a:r>
            <a:endParaRPr lang="en-US" altLang="en-US" sz="170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6" name="Заголовок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en-US" altLang="ru-RU" dirty="0"/>
              <a:t>Selection sort (</a:t>
            </a:r>
            <a:r>
              <a:rPr lang="ru-RU" altLang="ru-RU" dirty="0"/>
              <a:t>вибором)</a:t>
            </a:r>
            <a:endParaRPr lang="ru-RU" altLang="ru-RU" dirty="0"/>
          </a:p>
        </p:txBody>
      </p:sp>
      <p:sp>
        <p:nvSpPr>
          <p:cNvPr id="16387" name="Прямоугольник 2"/>
          <p:cNvSpPr/>
          <p:nvPr/>
        </p:nvSpPr>
        <p:spPr>
          <a:xfrm>
            <a:off x="539750" y="1484313"/>
            <a:ext cx="6769100" cy="41560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ru-RU" altLang="ru-RU" sz="2400" dirty="0">
                <a:latin typeface="Arial" panose="020B0604020202020204" pitchFamily="34" charset="0"/>
              </a:rPr>
              <a:t>Шаги алгоритма:</a:t>
            </a:r>
            <a:endParaRPr lang="ru-RU" altLang="ru-RU" sz="2400" dirty="0">
              <a:latin typeface="Arial" panose="020B0604020202020204" pitchFamily="34" charset="0"/>
            </a:endParaRPr>
          </a:p>
          <a:p>
            <a:endParaRPr lang="ru-RU" altLang="ru-RU" sz="2400" dirty="0">
              <a:latin typeface="Arial" panose="020B0604020202020204" pitchFamily="34" charset="0"/>
            </a:endParaRPr>
          </a:p>
          <a:p>
            <a:r>
              <a:rPr lang="ru-RU" altLang="ru-RU" sz="2400" dirty="0">
                <a:latin typeface="Arial" panose="020B0604020202020204" pitchFamily="34" charset="0"/>
              </a:rPr>
              <a:t>1. находим номер минимального значения в массиве</a:t>
            </a:r>
            <a:endParaRPr lang="ru-RU" altLang="ru-RU" sz="2400" dirty="0">
              <a:latin typeface="Arial" panose="020B0604020202020204" pitchFamily="34" charset="0"/>
            </a:endParaRPr>
          </a:p>
          <a:p>
            <a:r>
              <a:rPr lang="ru-RU" altLang="ru-RU" sz="2400" dirty="0">
                <a:latin typeface="Arial" panose="020B0604020202020204" pitchFamily="34" charset="0"/>
              </a:rPr>
              <a:t>2. производим обмен этого значения со значением первой неотсортированной позиции (обмен не нужен, если минимальный элемент уже находится на данной позиции)</a:t>
            </a:r>
            <a:endParaRPr lang="ru-RU" altLang="ru-RU" sz="2400" dirty="0">
              <a:latin typeface="Arial" panose="020B0604020202020204" pitchFamily="34" charset="0"/>
            </a:endParaRPr>
          </a:p>
          <a:p>
            <a:r>
              <a:rPr lang="ru-RU" altLang="ru-RU" sz="2400" dirty="0">
                <a:latin typeface="Arial" panose="020B0604020202020204" pitchFamily="34" charset="0"/>
              </a:rPr>
              <a:t>3. теперь сортируем хвост массива, исключив из рассмотрения уже отсортированные элементы</a:t>
            </a:r>
            <a:endParaRPr lang="ru-RU" altLang="ru-RU" sz="2400" dirty="0">
              <a:latin typeface="Arial" panose="020B0604020202020204" pitchFamily="34" charset="0"/>
            </a:endParaRPr>
          </a:p>
        </p:txBody>
      </p:sp>
      <p:pic>
        <p:nvPicPr>
          <p:cNvPr id="16388" name="Picture 2" descr="C:\Users\Саша\Desktop\Selection-Sort-Animation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02538" y="1484313"/>
            <a:ext cx="1433512" cy="53165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ext Box 1"/>
          <p:cNvSpPr txBox="1"/>
          <p:nvPr/>
        </p:nvSpPr>
        <p:spPr>
          <a:xfrm>
            <a:off x="525145" y="1520825"/>
            <a:ext cx="6332855" cy="2922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>
              <a:solidFill>
                <a:schemeClr val="tx1"/>
              </a:solidFill>
              <a:sym typeface="+mn-ea"/>
            </a:endParaRPr>
          </a:p>
        </p:txBody>
      </p:sp>
      <p:pic>
        <p:nvPicPr>
          <p:cNvPr id="17411" name="Picture 2" descr="http://tpl-it.wikispaces.com/file/view/5_5.png/222244102/5_5.png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4910" y="1654175"/>
            <a:ext cx="5073650" cy="51511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Заголовок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ru-RU" altLang="ru-RU" dirty="0"/>
              <a:t>Контрольні питання</a:t>
            </a:r>
            <a:endParaRPr lang="ru-RU" altLang="ru-RU" dirty="0"/>
          </a:p>
        </p:txBody>
      </p:sp>
      <p:sp>
        <p:nvSpPr>
          <p:cNvPr id="5122" name="Объект 2"/>
          <p:cNvSpPr>
            <a:spLocks noGrp="1"/>
          </p:cNvSpPr>
          <p:nvPr>
            <p:ph idx="1"/>
          </p:nvPr>
        </p:nvSpPr>
        <p:spPr>
          <a:xfrm>
            <a:off x="566420" y="1403985"/>
            <a:ext cx="7921625" cy="4416425"/>
          </a:xfrm>
        </p:spPr>
        <p:txBody>
          <a:bodyPr vert="horz" wrap="square" lIns="91440" tIns="45720" rIns="91440" bIns="45720" anchor="t" anchorCtr="0"/>
          <a:p>
            <a:pPr>
              <a:buFont typeface="Arial" panose="020B0604020202020204" pitchFamily="34" charset="0"/>
              <a:buChar char="•"/>
            </a:pPr>
            <a:r>
              <a:rPr lang="ru-RU" altLang="uk-UA" sz="3600" dirty="0">
                <a:sym typeface="+mn-ea"/>
              </a:rPr>
              <a:t>Що таке рядок?</a:t>
            </a:r>
            <a:endParaRPr lang="ru-RU" altLang="uk-UA" sz="3600" dirty="0">
              <a:sym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altLang="uk-UA" sz="3600" dirty="0">
                <a:sym typeface="+mn-ea"/>
              </a:rPr>
              <a:t>Що таке рядковий л</a:t>
            </a:r>
            <a:r>
              <a:rPr lang="uk-UA" altLang="uk-UA" sz="3600" dirty="0">
                <a:sym typeface="+mn-ea"/>
              </a:rPr>
              <a:t>і</a:t>
            </a:r>
            <a:r>
              <a:rPr lang="ru-RU" altLang="uk-UA" sz="3600" dirty="0">
                <a:sym typeface="+mn-ea"/>
              </a:rPr>
              <a:t>терал?</a:t>
            </a:r>
            <a:endParaRPr lang="ru-RU" altLang="uk-UA" sz="3600" dirty="0">
              <a:sym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uk-UA" altLang="ru-RU" sz="3600" dirty="0">
                <a:sym typeface="+mn-ea"/>
              </a:rPr>
              <a:t>Що таке конкатенація рядків?</a:t>
            </a:r>
            <a:endParaRPr lang="uk-UA" altLang="ru-RU" sz="3600" dirty="0">
              <a:sym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uk-UA" altLang="ru-RU" sz="3600" dirty="0">
                <a:sym typeface="+mn-ea"/>
              </a:rPr>
              <a:t>Що таке зріз рядка?</a:t>
            </a:r>
            <a:endParaRPr lang="uk-UA" altLang="ru-RU" sz="3600" dirty="0">
              <a:sym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uk-UA" altLang="ru-RU" sz="3600" dirty="0">
                <a:sym typeface="+mn-ea"/>
              </a:rPr>
              <a:t>Навіщо існує модуль </a:t>
            </a:r>
            <a:r>
              <a:rPr lang="en-US" altLang="ru-RU" sz="3600" dirty="0">
                <a:sym typeface="+mn-ea"/>
              </a:rPr>
              <a:t>string</a:t>
            </a:r>
            <a:r>
              <a:rPr lang="uk-UA" altLang="en-US" sz="3600" dirty="0">
                <a:sym typeface="+mn-ea"/>
              </a:rPr>
              <a:t>?</a:t>
            </a:r>
            <a:endParaRPr lang="uk-UA" altLang="en-US" sz="3600" dirty="0">
              <a:sym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uk-UA" altLang="en-US" sz="3600" dirty="0">
                <a:sym typeface="+mn-ea"/>
              </a:rPr>
              <a:t>Що таке регулярний вираз?</a:t>
            </a:r>
            <a:endParaRPr lang="uk-UA" altLang="en-US" sz="3600" dirty="0">
              <a:sym typeface="+mn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8" name="Заголовок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en-US" altLang="ru-RU" dirty="0"/>
              <a:t>Insertion sort (</a:t>
            </a:r>
            <a:r>
              <a:rPr lang="ru-RU" altLang="ru-RU" dirty="0"/>
              <a:t>вставками)</a:t>
            </a:r>
            <a:endParaRPr lang="ru-RU" altLang="ru-RU" dirty="0"/>
          </a:p>
        </p:txBody>
      </p:sp>
      <p:sp>
        <p:nvSpPr>
          <p:cNvPr id="19459" name="Прямоугольник 3"/>
          <p:cNvSpPr/>
          <p:nvPr/>
        </p:nvSpPr>
        <p:spPr>
          <a:xfrm>
            <a:off x="539750" y="1484313"/>
            <a:ext cx="6750050" cy="19399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ru-RU" altLang="ru-RU" sz="2400" dirty="0">
                <a:latin typeface="Arial" panose="020B0604020202020204" pitchFamily="34" charset="0"/>
              </a:rPr>
              <a:t>Элементы входной последовательности просматриваются по одному, и каждый новый поступивший элемент размещается в подходящее место среди ранее упорядоченных элементов:</a:t>
            </a:r>
            <a:endParaRPr lang="ru-RU" altLang="ru-RU" sz="2400" dirty="0">
              <a:latin typeface="Arial" panose="020B0604020202020204" pitchFamily="34" charset="0"/>
            </a:endParaRPr>
          </a:p>
        </p:txBody>
      </p:sp>
      <p:pic>
        <p:nvPicPr>
          <p:cNvPr id="19460" name="Picture 2" descr="C:\Users\Саша\Desktop\280px-Insertion-sort-example-300px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6013" y="4419600"/>
            <a:ext cx="6767512" cy="40624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4" name="Picture 2" descr="C:\Users\Саша\Desktop\вставка.JPG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6840" y="1628775"/>
            <a:ext cx="3881755" cy="29921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08" name="Picture 4" descr="C:\Users\Саша\Desktop\pHXPk4m.gif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12385" y="2129155"/>
            <a:ext cx="3881755" cy="21348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Заголовок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en-US" altLang="en-US"/>
              <a:t>Суть багатовимірних масивів</a:t>
            </a:r>
            <a:endParaRPr lang="en-US" alt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9750" y="1412875"/>
            <a:ext cx="7924800" cy="44196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en-US" sz="3000"/>
              <a:t>Список в Python — це колекція об'єктів, до кожного елемента якої можна звертатися за допомогою єдиного індексу. Однак для моделювання об'єктів, розташованих на </a:t>
            </a:r>
            <a:r>
              <a:rPr lang="en-US" altLang="en-US" sz="3000" b="1"/>
              <a:t>двовимірній площині</a:t>
            </a:r>
            <a:r>
              <a:rPr lang="en-US" altLang="en-US" sz="3000"/>
              <a:t> чи в багатовимірному просторі, часто використовують </a:t>
            </a:r>
            <a:r>
              <a:rPr lang="en-US" altLang="en-US" sz="3000" b="1"/>
              <a:t>вкладені списки</a:t>
            </a:r>
            <a:r>
              <a:rPr lang="en-US" altLang="en-US" sz="3000"/>
              <a:t>. В таких структурах кожен елемент описується кількома індексами, наприклад, рядком і </a:t>
            </a:r>
            <a:r>
              <a:rPr lang="ru-RU" altLang="en-US" sz="3000"/>
              <a:t>           	</a:t>
            </a:r>
            <a:r>
              <a:rPr lang="en-US" altLang="en-US" sz="3000"/>
              <a:t>стовпцем у двовимірній матриці.</a:t>
            </a:r>
            <a:endParaRPr lang="en-US" altLang="en-US" sz="3000"/>
          </a:p>
        </p:txBody>
      </p:sp>
      <p:sp>
        <p:nvSpPr>
          <p:cNvPr id="6148" name="Прямоугольник 3"/>
          <p:cNvSpPr/>
          <p:nvPr/>
        </p:nvSpPr>
        <p:spPr>
          <a:xfrm>
            <a:off x="0" y="6238875"/>
            <a:ext cx="9144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en-US" altLang="x-none" b="1" dirty="0">
                <a:latin typeface="Arial" panose="020B0604020202020204" pitchFamily="34" charset="0"/>
                <a:hlinkClick r:id="rId1"/>
              </a:rPr>
              <a:t>https://9gag.com/gag/aKgjqWg/easy-way-to-understand-the-concept-of-dimensions-and-how-the-universe-even-started-to-exist</a:t>
            </a:r>
            <a:endParaRPr b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ru-RU" altLang="ru-RU" dirty="0"/>
              <a:t>Приклади задач</a:t>
            </a:r>
            <a:endParaRPr lang="ru-RU" altLang="ru-RU" dirty="0"/>
          </a:p>
        </p:txBody>
      </p:sp>
      <p:pic>
        <p:nvPicPr>
          <p:cNvPr id="7171" name="Picture 5" descr="C:\Users\Саша\Desktop\tda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0" y="1412875"/>
            <a:ext cx="7931150" cy="54451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ru-RU" altLang="ru-RU" dirty="0">
                <a:sym typeface="+mn-ea"/>
              </a:rPr>
              <a:t>Приклади задач</a:t>
            </a:r>
            <a:endParaRPr lang="ru-RU" altLang="ru-RU" dirty="0"/>
          </a:p>
        </p:txBody>
      </p:sp>
      <p:pic>
        <p:nvPicPr>
          <p:cNvPr id="8195" name="Picture 2" descr="C:\Users\Саша\Desktop\saperproff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50" y="1412875"/>
            <a:ext cx="7488238" cy="53721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ru-RU" altLang="ru-RU" dirty="0">
                <a:sym typeface="+mn-ea"/>
              </a:rPr>
              <a:t>Приклади задач</a:t>
            </a:r>
            <a:endParaRPr lang="ru-RU" altLang="ru-RU" dirty="0"/>
          </a:p>
        </p:txBody>
      </p:sp>
      <p:pic>
        <p:nvPicPr>
          <p:cNvPr id="9219" name="Picture 2" descr="C:\Users\Саша\Desktop\maxresdefault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3350" y="1438275"/>
            <a:ext cx="6119813" cy="53578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uk-UA" dirty="0"/>
              <a:t>Список списків</a:t>
            </a:r>
            <a:endParaRPr lang="uk-UA" dirty="0"/>
          </a:p>
        </p:txBody>
      </p:sp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44270" y="1043940"/>
            <a:ext cx="6746875" cy="566610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uk-UA" altLang="ru-RU" dirty="0"/>
              <a:t>Приклади коду</a:t>
            </a:r>
            <a:endParaRPr lang="uk-UA" altLang="ru-RU" dirty="0"/>
          </a:p>
        </p:txBody>
      </p:sp>
      <p:sp>
        <p:nvSpPr>
          <p:cNvPr id="17411" name="Объект 2"/>
          <p:cNvSpPr>
            <a:spLocks noGrp="1"/>
          </p:cNvSpPr>
          <p:nvPr>
            <p:ph idx="1"/>
          </p:nvPr>
        </p:nvSpPr>
        <p:spPr>
          <a:xfrm>
            <a:off x="4481830" y="3068955"/>
            <a:ext cx="3992880" cy="4416425"/>
          </a:xfrm>
        </p:spPr>
        <p:txBody>
          <a:bodyPr vert="horz" wrap="square" lIns="91440" tIns="45720" rIns="91440" bIns="45720" anchor="t" anchorCtr="0"/>
          <a:p>
            <a:pPr algn="ctr"/>
            <a:r>
              <a:rPr lang="en-US" altLang="en-US" sz="2600" b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https://gist.github.com/sunmeat/741a5779029bcbc1d8f2648fe5880fab</a:t>
            </a:r>
            <a:endParaRPr lang="en-US" altLang="en-US" sz="2600" b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</p:txBody>
      </p:sp>
      <p:pic>
        <p:nvPicPr>
          <p:cNvPr id="2" name="Picture 1" descr="Снимок экрана 2024-12-15 1352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755" y="1448435"/>
            <a:ext cx="4358005" cy="531622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uk-UA" altLang="ru-RU" dirty="0"/>
              <a:t>Лабіринт </a:t>
            </a:r>
            <a:r>
              <a:rPr lang="en-US" altLang="ru-RU" dirty="0"/>
              <a:t>v0.1</a:t>
            </a:r>
            <a:endParaRPr lang="en-US" altLang="ru-RU" dirty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marL="0" indent="0" algn="ctr">
              <a:buNone/>
            </a:pPr>
            <a:r>
              <a:rPr lang="en-US" altLang="en-US" b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https://gist.github.com/sunmeat/82d2787911ffcd26874fb9a1fbdc3efe</a:t>
            </a:r>
            <a:endParaRPr lang="en-US" altLang="en-US" b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</p:txBody>
      </p:sp>
      <p:pic>
        <p:nvPicPr>
          <p:cNvPr id="2" name="Picture 1" descr="Снимок экрана 2024-12-15 1448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840" y="3199765"/>
            <a:ext cx="8825230" cy="338899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uk-UA" altLang="ru-RU" dirty="0"/>
              <a:t>Лабіринт </a:t>
            </a:r>
            <a:r>
              <a:rPr lang="en-US" altLang="ru-RU" dirty="0"/>
              <a:t>v0.2</a:t>
            </a:r>
            <a:endParaRPr lang="en-US" altLang="ru-RU" dirty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marL="0" indent="0" algn="ctr">
              <a:buNone/>
            </a:pPr>
            <a:r>
              <a:rPr lang="en-US" altLang="en-US" b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https://gist.github.com/sunmeat/82d2787911ffcd26874fb9a1fbdc3efe</a:t>
            </a:r>
            <a:endParaRPr lang="en-US" altLang="en-US" b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</p:txBody>
      </p:sp>
      <p:pic>
        <p:nvPicPr>
          <p:cNvPr id="3" name="Picture 2" descr="Снимок экрана 2024-12-15 1458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9815" y="2663825"/>
            <a:ext cx="6909435" cy="470662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uk-UA" altLang="ru-RU" dirty="0"/>
              <a:t>Лабіринт </a:t>
            </a:r>
            <a:r>
              <a:rPr lang="en-US" altLang="ru-RU" dirty="0"/>
              <a:t>v0.3</a:t>
            </a:r>
            <a:endParaRPr lang="en-US" altLang="ru-RU" dirty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marL="0" indent="0" algn="ctr">
              <a:buNone/>
            </a:pPr>
            <a:r>
              <a:rPr lang="en-US" altLang="en-US" b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https://gist.github.com/sunmeat/82d2787911ffcd26874fb9a1fbdc3efe</a:t>
            </a:r>
            <a:endParaRPr lang="en-US" altLang="en-US" b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</p:txBody>
      </p:sp>
      <p:pic>
        <p:nvPicPr>
          <p:cNvPr id="2" name="Picture 1" descr="Снимок экрана 2024-12-15 1539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240" y="2618740"/>
            <a:ext cx="7720330" cy="41154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Text Box 6144"/>
          <p:cNvSpPr txBox="1"/>
          <p:nvPr/>
        </p:nvSpPr>
        <p:spPr>
          <a:xfrm>
            <a:off x="195263" y="228600"/>
            <a:ext cx="8015287" cy="9144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 anchorCtr="0"/>
          <a:p>
            <a:pPr defTabSz="457200"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700" dirty="0" err="1">
                <a:solidFill>
                  <a:srgbClr val="FFFFFF"/>
                </a:solidFill>
              </a:rPr>
              <a:t>Одна змінна - одне значення</a:t>
            </a:r>
            <a:endParaRPr lang="en-US" altLang="en-US" sz="3700" dirty="0" err="1">
              <a:solidFill>
                <a:srgbClr val="FFFFFF"/>
              </a:solidFill>
            </a:endParaRPr>
          </a:p>
        </p:txBody>
      </p:sp>
      <p:sp>
        <p:nvSpPr>
          <p:cNvPr id="6146" name="Text Box 6145"/>
          <p:cNvSpPr txBox="1"/>
          <p:nvPr/>
        </p:nvSpPr>
        <p:spPr>
          <a:xfrm>
            <a:off x="609600" y="1484313"/>
            <a:ext cx="7924800" cy="44196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defTabSz="457200">
              <a:spcBef>
                <a:spcPts val="800"/>
              </a:spcBef>
              <a:buClrTx/>
              <a:buSzPct val="80000"/>
              <a:buFontTx/>
              <a:buNone/>
              <a:tabLst>
                <a:tab pos="570230" algn="l"/>
                <a:tab pos="1484630" algn="l"/>
                <a:tab pos="2399030" algn="l"/>
                <a:tab pos="3313430" algn="l"/>
                <a:tab pos="4227830" algn="l"/>
                <a:tab pos="5142230" algn="l"/>
                <a:tab pos="6056630" algn="l"/>
                <a:tab pos="6971030" algn="l"/>
                <a:tab pos="7885430" algn="l"/>
                <a:tab pos="8799830" algn="l"/>
                <a:tab pos="9714230" algn="l"/>
              </a:tabLst>
            </a:pPr>
            <a:r>
              <a:rPr lang="en-US" altLang="en-US" sz="3200" dirty="0" err="1">
                <a:solidFill>
                  <a:srgbClr val="000000"/>
                </a:solidFill>
              </a:rPr>
              <a:t>Для зберігання даних у пам'яті можна використовувати змінні. Але кожна змінна здатна одночасно зберігати лише один елемент інформації. Щоб зберегти другий елемент, необхідно створити ще одну змінну... Але що ж робити, якщо потрібно буде зберігати цілу безліч однотипних елементів?</a:t>
            </a:r>
            <a:r>
              <a:rPr lang="ru-RU" altLang="en-US" sz="3200" dirty="0" err="1">
                <a:solidFill>
                  <a:srgbClr val="000000"/>
                </a:solidFill>
              </a:rPr>
              <a:t> Придумувати безл</a:t>
            </a:r>
            <a:r>
              <a:rPr lang="uk-UA" altLang="en-US" sz="3200" dirty="0" err="1">
                <a:solidFill>
                  <a:srgbClr val="000000"/>
                </a:solidFill>
              </a:rPr>
              <a:t>іч різних імен для змінних?</a:t>
            </a:r>
            <a:endParaRPr lang="uk-UA" altLang="en-US" sz="3200" dirty="0" err="1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uk-UA" altLang="ru-RU" dirty="0"/>
              <a:t>Лабіринт </a:t>
            </a:r>
            <a:r>
              <a:rPr lang="en-US" altLang="ru-RU" dirty="0"/>
              <a:t>v0.4 + </a:t>
            </a:r>
            <a:r>
              <a:rPr lang="uk-UA" altLang="en-US" dirty="0"/>
              <a:t>музичка</a:t>
            </a:r>
            <a:r>
              <a:rPr lang="en-US" altLang="uk-UA" dirty="0"/>
              <a:t> v0.5</a:t>
            </a:r>
            <a:endParaRPr lang="en-US" altLang="uk-UA" dirty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marL="0" indent="0" algn="ctr">
              <a:buNone/>
            </a:pPr>
            <a:r>
              <a:rPr lang="en-US" altLang="en-US" b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https://gist.github.com/sunmeat/82d2787911ffcd26874fb9a1fbdc3efe</a:t>
            </a:r>
            <a:endParaRPr lang="en-US" altLang="en-US" b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0835" y="2753995"/>
            <a:ext cx="5919470" cy="40182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uk-UA" dirty="0"/>
              <a:t>Створення ехе-файлу</a:t>
            </a:r>
            <a:endParaRPr lang="uk-UA" dirty="0"/>
          </a:p>
        </p:txBody>
      </p:sp>
      <p:pic>
        <p:nvPicPr>
          <p:cNvPr id="2" name="Content Placeholder 1" descr="Снимок экрана 2024-12-15 19001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493520"/>
            <a:ext cx="9190355" cy="418973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971550" y="5768975"/>
            <a:ext cx="4572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uk-UA" b="1" dirty="0">
                <a:solidFill>
                  <a:schemeClr val="tx1"/>
                </a:solidFill>
                <a:sym typeface="+mn-ea"/>
              </a:rPr>
              <a:t>exe-</a:t>
            </a:r>
            <a:r>
              <a:rPr lang="uk-UA" altLang="uk-UA" b="1" dirty="0">
                <a:solidFill>
                  <a:schemeClr val="tx1"/>
                </a:solidFill>
                <a:sym typeface="+mn-ea"/>
              </a:rPr>
              <a:t>файл буде створено у папці </a:t>
            </a:r>
            <a:r>
              <a:rPr lang="en-US" altLang="ru-RU" b="1" dirty="0">
                <a:solidFill>
                  <a:schemeClr val="tx1"/>
                </a:solidFill>
                <a:sym typeface="+mn-ea"/>
              </a:rPr>
              <a:t>dist</a:t>
            </a:r>
            <a:endParaRPr lang="en-US" altLang="ru-RU" b="1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2" name="Заголовок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uk-UA" altLang="ru-RU" dirty="0"/>
              <a:t>Завдання до лабіринту</a:t>
            </a:r>
            <a:endParaRPr lang="uk-UA" altLang="ru-RU" dirty="0"/>
          </a:p>
        </p:txBody>
      </p:sp>
      <p:sp>
        <p:nvSpPr>
          <p:cNvPr id="20483" name="Объект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r>
              <a:rPr lang="uk-UA" altLang="ru-RU" dirty="0"/>
              <a:t>Доступне за посиланням (у коментарі)</a:t>
            </a:r>
            <a:endParaRPr lang="uk-UA" altLang="ru-RU" dirty="0"/>
          </a:p>
        </p:txBody>
      </p:sp>
      <p:sp>
        <p:nvSpPr>
          <p:cNvPr id="2" name="Text Box 1"/>
          <p:cNvSpPr txBox="1"/>
          <p:nvPr/>
        </p:nvSpPr>
        <p:spPr>
          <a:xfrm>
            <a:off x="480695" y="2303780"/>
            <a:ext cx="8042910" cy="1168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ctr">
              <a:buNone/>
            </a:pPr>
            <a:r>
              <a:rPr lang="en-US" altLang="en-US" sz="3500" b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sym typeface="+mn-ea"/>
              </a:rPr>
              <a:t>https://gist.github.com/sunmeat/82d2787911ffcd26874fb9a1fbdc3efe</a:t>
            </a:r>
            <a:endParaRPr lang="en-US" altLang="en-US" sz="3500" b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563620"/>
            <a:ext cx="9154795" cy="442849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6" name="Заголовок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dirty="0"/>
              <a:t>Алгоритм</a:t>
            </a:r>
            <a:r>
              <a:rPr lang="uk-UA" dirty="0"/>
              <a:t>и</a:t>
            </a:r>
            <a:r>
              <a:rPr dirty="0"/>
              <a:t> генерац</a:t>
            </a:r>
            <a:r>
              <a:rPr lang="uk-UA" dirty="0"/>
              <a:t>ії</a:t>
            </a:r>
            <a:endParaRPr lang="uk-UA" dirty="0"/>
          </a:p>
        </p:txBody>
      </p:sp>
      <p:sp>
        <p:nvSpPr>
          <p:cNvPr id="21507" name="Объект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r>
              <a:rPr lang="en-US" altLang="x-none" dirty="0">
                <a:hlinkClick r:id="rId1"/>
              </a:rPr>
              <a:t>https://www.jamisbuck.org/mazes/</a:t>
            </a:r>
            <a:endParaRPr dirty="0"/>
          </a:p>
        </p:txBody>
      </p:sp>
      <p:pic>
        <p:nvPicPr>
          <p:cNvPr id="21508" name="Picture 2" descr="C:\Users\Alex\Desktop\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2732088"/>
            <a:ext cx="8153400" cy="40100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9506" name="Text Box 73728"/>
          <p:cNvSpPr txBox="1"/>
          <p:nvPr/>
        </p:nvSpPr>
        <p:spPr>
          <a:xfrm>
            <a:off x="195263" y="228600"/>
            <a:ext cx="8015287" cy="9144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 anchorCtr="0"/>
          <a:p>
            <a:pPr defTabSz="457200">
              <a:buClrTx/>
              <a:buFontTx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altLang="x-none" sz="4200" dirty="0" err="1">
                <a:solidFill>
                  <a:srgbClr val="FFFFFF"/>
                </a:solidFill>
                <a:latin typeface="Arial" panose="020B0604020202020204" pitchFamily="34" charset="0"/>
              </a:rPr>
              <a:t>Домашнє завдання</a:t>
            </a:r>
            <a:endParaRPr lang="ru-RU" altLang="x-none" sz="4200" dirty="0" err="1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9507" name="Text Box 73729"/>
          <p:cNvSpPr txBox="1"/>
          <p:nvPr/>
        </p:nvSpPr>
        <p:spPr>
          <a:xfrm>
            <a:off x="395288" y="1385888"/>
            <a:ext cx="8353425" cy="44196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marL="339725" indent="-339725" defTabSz="457200">
              <a:spcBef>
                <a:spcPts val="450"/>
              </a:spcBef>
              <a:buClr>
                <a:srgbClr val="996666"/>
              </a:buClr>
              <a:buSzPct val="80000"/>
              <a:buFont typeface="Wingdings" panose="05000000000000000000" pitchFamily="2" charset="2"/>
              <a:buChar char="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</a:pPr>
            <a:r>
              <a:rPr lang="ru-RU" altLang="x-none" sz="2200" b="1" dirty="0" err="1">
                <a:solidFill>
                  <a:srgbClr val="000000"/>
                </a:solidFill>
                <a:latin typeface="Arial" panose="020B0604020202020204" pitchFamily="34" charset="0"/>
              </a:rPr>
              <a:t>Виконати завдання </a:t>
            </a:r>
            <a:r>
              <a:rPr lang="uk-UA" altLang="x-none" sz="2200" b="1" dirty="0" err="1">
                <a:solidFill>
                  <a:srgbClr val="000000"/>
                </a:solidFill>
                <a:latin typeface="Arial" panose="020B0604020202020204" pitchFamily="34" charset="0"/>
              </a:rPr>
              <a:t>із файлу</a:t>
            </a:r>
            <a:r>
              <a:rPr lang="ru-RU" altLang="x-none" sz="2200" b="1" dirty="0" err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x-none" sz="2200" b="1" dirty="0" err="1">
                <a:solidFill>
                  <a:srgbClr val="000000"/>
                </a:solidFill>
                <a:latin typeface="Arial" panose="020B0604020202020204" pitchFamily="34" charset="0"/>
              </a:rPr>
              <a:t>list tasks.</a:t>
            </a:r>
            <a:r>
              <a:rPr lang="en-US" altLang="ru-RU" sz="2200" b="1" dirty="0" err="1">
                <a:solidFill>
                  <a:srgbClr val="000000"/>
                </a:solidFill>
                <a:latin typeface="Arial" panose="020B0604020202020204" pitchFamily="34" charset="0"/>
              </a:rPr>
              <a:t>txt</a:t>
            </a:r>
            <a:endParaRPr lang="ru-RU" altLang="x-none" sz="2200" b="1" dirty="0" err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39725" indent="-339725" defTabSz="457200">
              <a:spcBef>
                <a:spcPts val="450"/>
              </a:spcBef>
              <a:buClr>
                <a:srgbClr val="996666"/>
              </a:buClr>
              <a:buSzPct val="80000"/>
              <a:buFont typeface="Wingdings" panose="05000000000000000000" pitchFamily="2" charset="2"/>
              <a:buChar char="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</a:pPr>
            <a:r>
              <a:rPr lang="ru-RU" altLang="x-none" sz="2200" b="1" dirty="0" err="1">
                <a:solidFill>
                  <a:srgbClr val="000000"/>
                </a:solidFill>
                <a:latin typeface="Arial" panose="020B0604020202020204" pitchFamily="34" charset="0"/>
              </a:rPr>
              <a:t>Бажано вс</a:t>
            </a:r>
            <a:r>
              <a:rPr lang="en-US" altLang="x-none" sz="2200" b="1" dirty="0" err="1">
                <a:solidFill>
                  <a:srgbClr val="000000"/>
                </a:solidFill>
                <a:latin typeface="Arial" panose="020B0604020202020204" pitchFamily="34" charset="0"/>
              </a:rPr>
              <a:t>i </a:t>
            </a:r>
            <a:r>
              <a:rPr lang="uk-UA" sz="2200" b="1" dirty="0" err="1">
                <a:solidFill>
                  <a:srgbClr val="000000"/>
                </a:solidFill>
                <a:latin typeface="Arial" panose="020B0604020202020204" pitchFamily="34" charset="0"/>
              </a:rPr>
              <a:t>12 </a:t>
            </a:r>
            <a:r>
              <a:rPr lang="ru-RU" altLang="x-none" sz="2200" b="1" dirty="0" err="1">
                <a:solidFill>
                  <a:srgbClr val="000000"/>
                </a:solidFill>
                <a:latin typeface="Arial" panose="020B0604020202020204" pitchFamily="34" charset="0"/>
              </a:rPr>
              <a:t>задач, але вистачить </a:t>
            </a:r>
            <a:r>
              <a:rPr lang="uk-UA" altLang="ru-RU" sz="2200" b="1" dirty="0" err="1">
                <a:solidFill>
                  <a:srgbClr val="000000"/>
                </a:solidFill>
                <a:latin typeface="Arial" panose="020B0604020202020204" pitchFamily="34" charset="0"/>
              </a:rPr>
              <a:t>6</a:t>
            </a:r>
            <a:endParaRPr lang="uk-UA" altLang="ru-RU" sz="2200" b="1" dirty="0" err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39725" indent="-339725" defTabSz="457200">
              <a:spcBef>
                <a:spcPts val="450"/>
              </a:spcBef>
              <a:buClr>
                <a:srgbClr val="996666"/>
              </a:buClr>
              <a:buSzPct val="80000"/>
              <a:buFont typeface="Wingdings" panose="05000000000000000000" pitchFamily="2" charset="2"/>
              <a:buChar char="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</a:pPr>
            <a:r>
              <a:rPr lang="uk-UA" altLang="ru-RU" sz="2200" b="1" dirty="0" err="1">
                <a:solidFill>
                  <a:srgbClr val="000000"/>
                </a:solidFill>
                <a:latin typeface="Arial" panose="020B0604020202020204" pitchFamily="34" charset="0"/>
              </a:rPr>
              <a:t>Альтернативно, можна виконати якомога більше завдань із файлу </a:t>
            </a:r>
            <a:r>
              <a:rPr lang="en-US" altLang="ru-RU" sz="2200" b="1" dirty="0" err="1">
                <a:solidFill>
                  <a:srgbClr val="000000"/>
                </a:solidFill>
                <a:latin typeface="Arial" panose="020B0604020202020204" pitchFamily="34" charset="0"/>
              </a:rPr>
              <a:t>maze tasks.txt</a:t>
            </a:r>
            <a:endParaRPr lang="ru-RU" altLang="x-none" sz="2200" b="1" dirty="0" err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39725" indent="-339725" defTabSz="457200">
              <a:spcBef>
                <a:spcPts val="450"/>
              </a:spcBef>
              <a:buClr>
                <a:srgbClr val="996666"/>
              </a:buClr>
              <a:buSzPct val="80000"/>
              <a:buFont typeface="Wingdings" panose="05000000000000000000" pitchFamily="2" charset="2"/>
              <a:buChar char="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</a:pPr>
            <a:r>
              <a:rPr lang="ru-RU" altLang="x-none" sz="2200" b="1" dirty="0" err="1">
                <a:solidFill>
                  <a:srgbClr val="000000"/>
                </a:solidFill>
                <a:latin typeface="Arial" panose="020B0604020202020204" pitchFamily="34" charset="0"/>
              </a:rPr>
              <a:t>Прочитати</a:t>
            </a:r>
            <a:r>
              <a:rPr lang="en-US" altLang="ru-RU" sz="2200" b="1" dirty="0" err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uk-UA" altLang="en-US" sz="2200" b="1" dirty="0" err="1">
                <a:solidFill>
                  <a:srgbClr val="000000"/>
                </a:solidFill>
                <a:latin typeface="Arial" panose="020B0604020202020204" pitchFamily="34" charset="0"/>
              </a:rPr>
              <a:t>8</a:t>
            </a:r>
            <a:r>
              <a:rPr lang="ru-RU" altLang="en-US" sz="2200" b="1" dirty="0" err="1">
                <a:solidFill>
                  <a:srgbClr val="000000"/>
                </a:solidFill>
                <a:latin typeface="Arial" panose="020B0604020202020204" pitchFamily="34" charset="0"/>
              </a:rPr>
              <a:t>-</a:t>
            </a:r>
            <a:r>
              <a:rPr lang="uk-UA" altLang="ru-RU" sz="2200" b="1" dirty="0" err="1">
                <a:solidFill>
                  <a:srgbClr val="000000"/>
                </a:solidFill>
                <a:latin typeface="Arial" panose="020B0604020202020204" pitchFamily="34" charset="0"/>
              </a:rPr>
              <a:t>м</a:t>
            </a:r>
            <a:r>
              <a:rPr lang="ru-RU" altLang="en-US" sz="2200" b="1" dirty="0" err="1">
                <a:solidFill>
                  <a:srgbClr val="000000"/>
                </a:solidFill>
                <a:latin typeface="Arial" panose="020B0604020202020204" pitchFamily="34" charset="0"/>
              </a:rPr>
              <a:t>у</a:t>
            </a:r>
            <a:r>
              <a:rPr lang="ru-RU" altLang="x-none" sz="2200" b="1" dirty="0" err="1">
                <a:solidFill>
                  <a:srgbClr val="000000"/>
                </a:solidFill>
                <a:latin typeface="Arial" panose="020B0604020202020204" pitchFamily="34" charset="0"/>
              </a:rPr>
              <a:t> главу книги Марка Лутца</a:t>
            </a:r>
            <a:endParaRPr lang="ru-RU" altLang="x-none" sz="2200" b="1" dirty="0" err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39725" indent="-339725" defTabSz="457200">
              <a:spcBef>
                <a:spcPts val="450"/>
              </a:spcBef>
              <a:buClr>
                <a:srgbClr val="996666"/>
              </a:buClr>
              <a:buSzPct val="80000"/>
              <a:buFont typeface="Wingdings" panose="05000000000000000000" pitchFamily="2" charset="2"/>
              <a:buChar char="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</a:pPr>
            <a:r>
              <a:rPr lang="ru-RU" altLang="en-US" sz="2200" b="1" dirty="0" err="1">
                <a:solidFill>
                  <a:srgbClr val="000000"/>
                </a:solidFill>
                <a:latin typeface="Arial" panose="020B0604020202020204" pitchFamily="34" charset="0"/>
              </a:rPr>
              <a:t>Вс</a:t>
            </a:r>
            <a:r>
              <a:rPr lang="en-US" altLang="en-US" sz="2200" b="1" dirty="0" err="1">
                <a:solidFill>
                  <a:srgbClr val="000000"/>
                </a:solidFill>
                <a:latin typeface="Arial" panose="020B0604020202020204" pitchFamily="34" charset="0"/>
              </a:rPr>
              <a:t>i </a:t>
            </a:r>
            <a:r>
              <a:rPr lang="ru-RU" altLang="en-US" sz="2200" b="1" dirty="0" err="1">
                <a:solidFill>
                  <a:srgbClr val="000000"/>
                </a:solidFill>
                <a:latin typeface="Arial" panose="020B0604020202020204" pitchFamily="34" charset="0"/>
              </a:rPr>
              <a:t>файли з ДЗ з</a:t>
            </a:r>
            <a:r>
              <a:rPr lang="en-US" altLang="en-US" sz="2200" b="1" dirty="0" err="1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ru-RU" altLang="en-US" sz="2200" b="1" dirty="0" err="1">
                <a:solidFill>
                  <a:srgbClr val="000000"/>
                </a:solidFill>
                <a:latin typeface="Arial" panose="020B0604020202020204" pitchFamily="34" charset="0"/>
              </a:rPr>
              <a:t>брати в</a:t>
            </a:r>
            <a:r>
              <a:rPr lang="en-US" altLang="ru-RU" sz="2200" b="1" dirty="0" err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uk-UA" altLang="ru-RU" sz="2200" b="1" dirty="0" err="1">
                <a:solidFill>
                  <a:srgbClr val="000000"/>
                </a:solidFill>
                <a:latin typeface="Arial" panose="020B0604020202020204" pitchFamily="34" charset="0"/>
              </a:rPr>
              <a:t>один публічний </a:t>
            </a:r>
            <a:r>
              <a:rPr lang="en-US" altLang="ru-RU" sz="2200" b="1" dirty="0" err="1">
                <a:solidFill>
                  <a:srgbClr val="000000"/>
                </a:solidFill>
                <a:latin typeface="Arial" panose="020B0604020202020204" pitchFamily="34" charset="0"/>
              </a:rPr>
              <a:t>gist / </a:t>
            </a:r>
            <a:r>
              <a:rPr lang="uk-UA" altLang="ru-RU" sz="2200" b="1" dirty="0" err="1">
                <a:solidFill>
                  <a:srgbClr val="000000"/>
                </a:solidFill>
                <a:latin typeface="Arial" panose="020B0604020202020204" pitchFamily="34" charset="0"/>
              </a:rPr>
              <a:t>репозиторій</a:t>
            </a:r>
            <a:r>
              <a:rPr lang="ru-RU" altLang="ru-RU" sz="2200" b="1" dirty="0" err="1">
                <a:solidFill>
                  <a:srgbClr val="000000"/>
                </a:solidFill>
                <a:latin typeface="Arial" panose="020B0604020202020204" pitchFamily="34" charset="0"/>
              </a:rPr>
              <a:t>, посилання </a:t>
            </a:r>
            <a:r>
              <a:rPr lang="uk-UA" altLang="ru-RU" sz="2200" b="1" dirty="0" err="1">
                <a:solidFill>
                  <a:srgbClr val="000000"/>
                </a:solidFill>
                <a:latin typeface="Arial" panose="020B0604020202020204" pitchFamily="34" charset="0"/>
              </a:rPr>
              <a:t>на нього </a:t>
            </a:r>
            <a:r>
              <a:rPr lang="ru-RU" altLang="ru-RU" sz="2200" b="1" dirty="0" err="1">
                <a:solidFill>
                  <a:srgbClr val="000000"/>
                </a:solidFill>
                <a:latin typeface="Arial" panose="020B0604020202020204" pitchFamily="34" charset="0"/>
              </a:rPr>
              <a:t>над</a:t>
            </a:r>
            <a:r>
              <a:rPr lang="uk-UA" altLang="ru-RU" sz="2200" b="1" dirty="0" err="1">
                <a:solidFill>
                  <a:srgbClr val="000000"/>
                </a:solidFill>
                <a:latin typeface="Arial" panose="020B0604020202020204" pitchFamily="34" charset="0"/>
              </a:rPr>
              <a:t>іслати в коментар на майстат</a:t>
            </a:r>
            <a:endParaRPr lang="uk-UA" altLang="ru-RU" sz="2200" b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Text Box 7168"/>
          <p:cNvSpPr txBox="1"/>
          <p:nvPr/>
        </p:nvSpPr>
        <p:spPr>
          <a:xfrm>
            <a:off x="195263" y="228600"/>
            <a:ext cx="8015287" cy="9144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 anchorCtr="0"/>
          <a:p>
            <a:pPr defTabSz="457200"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uk-UA" altLang="x-none" sz="4200" dirty="0" err="1">
                <a:solidFill>
                  <a:srgbClr val="FFFFFF"/>
                </a:solidFill>
              </a:rPr>
              <a:t>Є рішення</a:t>
            </a:r>
            <a:endParaRPr lang="uk-UA" altLang="x-none" sz="4200" dirty="0" err="1">
              <a:solidFill>
                <a:srgbClr val="FFFFFF"/>
              </a:solidFill>
            </a:endParaRPr>
          </a:p>
        </p:txBody>
      </p:sp>
      <p:sp>
        <p:nvSpPr>
          <p:cNvPr id="7170" name="Text Box 7169"/>
          <p:cNvSpPr txBox="1"/>
          <p:nvPr/>
        </p:nvSpPr>
        <p:spPr>
          <a:xfrm>
            <a:off x="505460" y="1484630"/>
            <a:ext cx="8030845" cy="44196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defTabSz="457200">
              <a:spcBef>
                <a:spcPts val="800"/>
              </a:spcBef>
              <a:buClrTx/>
              <a:buSzPct val="80000"/>
              <a:buFontTx/>
              <a:buNone/>
              <a:tabLst>
                <a:tab pos="570230" algn="l"/>
                <a:tab pos="1484630" algn="l"/>
                <a:tab pos="2399030" algn="l"/>
                <a:tab pos="3313430" algn="l"/>
                <a:tab pos="4227830" algn="l"/>
                <a:tab pos="5142230" algn="l"/>
                <a:tab pos="6056630" algn="l"/>
                <a:tab pos="6971030" algn="l"/>
                <a:tab pos="7885430" algn="l"/>
                <a:tab pos="8799830" algn="l"/>
                <a:tab pos="9714230" algn="l"/>
              </a:tabLst>
            </a:pPr>
            <a:r>
              <a:rPr lang="en-US" altLang="en-US" sz="1800" dirty="0" err="1">
                <a:solidFill>
                  <a:srgbClr val="000000"/>
                </a:solidFill>
              </a:rPr>
              <a:t>Для наочності уявіть собі зібрані в один ряд порожні коробки. У кожну коробочку можна покласти що-небудь однотипне, наприклад, </a:t>
            </a:r>
            <a:r>
              <a:rPr lang="en-US" altLang="en-US" sz="1800" b="1" dirty="0" err="1">
                <a:solidFill>
                  <a:srgbClr val="000000"/>
                </a:solidFill>
              </a:rPr>
              <a:t>котів</a:t>
            </a:r>
            <a:r>
              <a:rPr lang="en-US" altLang="en-US" sz="1800" dirty="0" err="1">
                <a:solidFill>
                  <a:srgbClr val="000000"/>
                </a:solidFill>
              </a:rPr>
              <a:t>. Тепер, навіть не знаючи їх за іменами, ви можете виконати команду </a:t>
            </a:r>
            <a:r>
              <a:rPr lang="en-US" altLang="en-US" sz="1800" b="1" dirty="0" err="1">
                <a:solidFill>
                  <a:srgbClr val="000000"/>
                </a:solidFill>
              </a:rPr>
              <a:t>Нагодувати</a:t>
            </a:r>
            <a:r>
              <a:rPr lang="uk-UA" altLang="en-US" sz="1800" b="1" dirty="0" err="1">
                <a:solidFill>
                  <a:srgbClr val="000000"/>
                </a:solidFill>
              </a:rPr>
              <a:t>К</a:t>
            </a:r>
            <a:r>
              <a:rPr lang="en-US" altLang="en-US" sz="1800" b="1" dirty="0" err="1">
                <a:solidFill>
                  <a:srgbClr val="000000"/>
                </a:solidFill>
              </a:rPr>
              <a:t>ота </a:t>
            </a:r>
            <a:r>
              <a:rPr lang="en-US" altLang="en-US" sz="1800" dirty="0" err="1">
                <a:solidFill>
                  <a:srgbClr val="000000"/>
                </a:solidFill>
              </a:rPr>
              <a:t>з 3 коробки. Порівняйте з командою </a:t>
            </a:r>
            <a:r>
              <a:rPr lang="en-US" altLang="en-US" sz="1800" b="1" dirty="0" err="1">
                <a:solidFill>
                  <a:srgbClr val="000000"/>
                </a:solidFill>
              </a:rPr>
              <a:t>Нагодувати</a:t>
            </a:r>
            <a:r>
              <a:rPr lang="ru-RU" altLang="en-US" sz="1800" b="1" dirty="0" err="1">
                <a:solidFill>
                  <a:srgbClr val="000000"/>
                </a:solidFill>
              </a:rPr>
              <a:t>Барсика</a:t>
            </a:r>
            <a:r>
              <a:rPr lang="en-US" altLang="en-US" sz="1800" dirty="0" err="1">
                <a:solidFill>
                  <a:srgbClr val="000000"/>
                </a:solidFill>
              </a:rPr>
              <a:t>. Відчуваєте різницю? Вам не обов'язково знати котів за іменами, але ви все одно зможете впоратися із завданням. Завтра в цих коробках можуть виявитися інші коти, але це не складе для вас проблеми, головне знати номер коробки, який називається </a:t>
            </a:r>
            <a:r>
              <a:rPr lang="en-US" altLang="en-US" sz="1800" b="1" dirty="0" err="1">
                <a:solidFill>
                  <a:srgbClr val="000000"/>
                </a:solidFill>
              </a:rPr>
              <a:t>індексом</a:t>
            </a:r>
            <a:r>
              <a:rPr lang="en-US" altLang="en-US" sz="1800" dirty="0" err="1">
                <a:solidFill>
                  <a:srgbClr val="000000"/>
                </a:solidFill>
              </a:rPr>
              <a:t>.</a:t>
            </a:r>
            <a:endParaRPr lang="en-US" altLang="en-US" sz="1800" dirty="0" err="1">
              <a:solidFill>
                <a:srgbClr val="000000"/>
              </a:solidFill>
            </a:endParaRPr>
          </a:p>
        </p:txBody>
      </p:sp>
      <p:pic>
        <p:nvPicPr>
          <p:cNvPr id="7171" name="Picture 717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088" y="3884613"/>
            <a:ext cx="7272337" cy="28352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Text Box 8192"/>
          <p:cNvSpPr txBox="1"/>
          <p:nvPr/>
        </p:nvSpPr>
        <p:spPr>
          <a:xfrm>
            <a:off x="195263" y="228600"/>
            <a:ext cx="8015287" cy="9144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 anchorCtr="0"/>
          <a:p>
            <a:pPr defTabSz="457200"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uk-UA" sz="4200" dirty="0" err="1">
                <a:solidFill>
                  <a:srgbClr val="FFFFFF"/>
                </a:solidFill>
              </a:rPr>
              <a:t>Визначення </a:t>
            </a:r>
            <a:r>
              <a:rPr lang="ru-RU" altLang="x-none" sz="4200" dirty="0" err="1">
                <a:solidFill>
                  <a:srgbClr val="FFFFFF"/>
                </a:solidFill>
              </a:rPr>
              <a:t>масив</a:t>
            </a:r>
            <a:r>
              <a:rPr lang="uk-UA" altLang="ru-RU" sz="4200" dirty="0" err="1">
                <a:solidFill>
                  <a:srgbClr val="FFFFFF"/>
                </a:solidFill>
              </a:rPr>
              <a:t>у</a:t>
            </a:r>
            <a:endParaRPr lang="uk-UA" altLang="ru-RU" sz="4200" dirty="0" err="1">
              <a:solidFill>
                <a:srgbClr val="FFFFFF"/>
              </a:solidFill>
            </a:endParaRPr>
          </a:p>
        </p:txBody>
      </p:sp>
      <p:sp>
        <p:nvSpPr>
          <p:cNvPr id="8194" name="Text Box 8193"/>
          <p:cNvSpPr txBox="1"/>
          <p:nvPr/>
        </p:nvSpPr>
        <p:spPr>
          <a:xfrm>
            <a:off x="609600" y="1530350"/>
            <a:ext cx="7924800" cy="44196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marL="341630" indent="-341630" defTabSz="457200">
              <a:spcBef>
                <a:spcPts val="500"/>
              </a:spcBef>
              <a:buClr>
                <a:srgbClr val="996666"/>
              </a:buClr>
              <a:buSzPct val="80000"/>
              <a:buFont typeface="Wingdings" panose="05000000000000000000" pitchFamily="2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b="1" dirty="0" err="1">
                <a:solidFill>
                  <a:srgbClr val="FF0000"/>
                </a:solidFill>
              </a:rPr>
              <a:t>Масив - це іменована множина однотипних елементів (змінних або констант), послідовно розміщених у пам'яті (тобто поруч, один за одним)</a:t>
            </a:r>
            <a:endParaRPr lang="en-US" altLang="en-US" b="1" dirty="0" err="1">
              <a:solidFill>
                <a:srgbClr val="FF0000"/>
              </a:solidFill>
            </a:endParaRPr>
          </a:p>
          <a:p>
            <a:pPr marL="341630" indent="-341630" defTabSz="457200">
              <a:spcBef>
                <a:spcPts val="500"/>
              </a:spcBef>
              <a:buClr>
                <a:srgbClr val="996666"/>
              </a:buClr>
              <a:buSzPct val="80000"/>
              <a:buFont typeface="Wingdings" panose="05000000000000000000" pitchFamily="2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err="1">
                <a:solidFill>
                  <a:srgbClr val="000000"/>
                </a:solidFill>
              </a:rPr>
              <a:t>Значення елементів масиву доступні за </a:t>
            </a:r>
            <a:r>
              <a:rPr lang="en-US" altLang="en-US" b="1" dirty="0" err="1">
                <a:solidFill>
                  <a:srgbClr val="000000"/>
                </a:solidFill>
              </a:rPr>
              <a:t>одним загальним ім'ям</a:t>
            </a:r>
            <a:endParaRPr lang="en-US" altLang="en-US" b="1" dirty="0" err="1">
              <a:solidFill>
                <a:srgbClr val="000000"/>
              </a:solidFill>
            </a:endParaRPr>
          </a:p>
          <a:p>
            <a:pPr marL="341630" indent="-341630" defTabSz="457200">
              <a:spcBef>
                <a:spcPts val="500"/>
              </a:spcBef>
              <a:buClr>
                <a:srgbClr val="996666"/>
              </a:buClr>
              <a:buSzPct val="80000"/>
              <a:buFont typeface="Wingdings" panose="05000000000000000000" pitchFamily="2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err="1">
                <a:solidFill>
                  <a:srgbClr val="000000"/>
                </a:solidFill>
              </a:rPr>
              <a:t>Кожен елемент має </a:t>
            </a:r>
            <a:r>
              <a:rPr lang="en-US" altLang="en-US" b="1" dirty="0" err="1">
                <a:solidFill>
                  <a:srgbClr val="000000"/>
                </a:solidFill>
              </a:rPr>
              <a:t>індекс </a:t>
            </a:r>
            <a:r>
              <a:rPr lang="en-US" altLang="en-US" dirty="0" err="1">
                <a:solidFill>
                  <a:srgbClr val="000000"/>
                </a:solidFill>
              </a:rPr>
              <a:t>(зміщення від початку масиву). За індексом можна звертатися до конкретного елемента масиву</a:t>
            </a:r>
            <a:endParaRPr lang="en-US" altLang="en-US" dirty="0" err="1">
              <a:solidFill>
                <a:srgbClr val="000000"/>
              </a:solidFill>
            </a:endParaRPr>
          </a:p>
          <a:p>
            <a:pPr marL="341630" indent="-341630" defTabSz="457200">
              <a:spcBef>
                <a:spcPts val="500"/>
              </a:spcBef>
              <a:buClr>
                <a:srgbClr val="996666"/>
              </a:buClr>
              <a:buSzPct val="80000"/>
              <a:buFont typeface="Wingdings" panose="05000000000000000000" pitchFamily="2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err="1">
                <a:solidFill>
                  <a:srgbClr val="000000"/>
                </a:solidFill>
              </a:rPr>
              <a:t>Індекси масиву починаються з нуля</a:t>
            </a:r>
            <a:endParaRPr lang="en-US" altLang="en-US" dirty="0" err="1">
              <a:solidFill>
                <a:srgbClr val="000000"/>
              </a:solidFill>
            </a:endParaRPr>
          </a:p>
        </p:txBody>
      </p:sp>
      <p:pic>
        <p:nvPicPr>
          <p:cNvPr id="2" name="Picture 1" descr="Screenshot_1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1685" y="4013835"/>
            <a:ext cx="4512310" cy="2813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Text Box 8192"/>
          <p:cNvSpPr txBox="1"/>
          <p:nvPr/>
        </p:nvSpPr>
        <p:spPr>
          <a:xfrm>
            <a:off x="195263" y="228600"/>
            <a:ext cx="8015287" cy="9144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 anchorCtr="0"/>
          <a:p>
            <a:pPr defTabSz="457200"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uk-UA" sz="4200" dirty="0" err="1">
                <a:solidFill>
                  <a:srgbClr val="FFFFFF"/>
                </a:solidFill>
              </a:rPr>
              <a:t>Елементи масиву - однотипні</a:t>
            </a:r>
            <a:endParaRPr lang="uk-UA" sz="4200" dirty="0" err="1">
              <a:solidFill>
                <a:srgbClr val="FFFFFF"/>
              </a:solidFill>
            </a:endParaRPr>
          </a:p>
        </p:txBody>
      </p:sp>
      <p:sp>
        <p:nvSpPr>
          <p:cNvPr id="8194" name="Text Box 8193"/>
          <p:cNvSpPr txBox="1"/>
          <p:nvPr/>
        </p:nvSpPr>
        <p:spPr>
          <a:xfrm>
            <a:off x="609600" y="1530350"/>
            <a:ext cx="7924800" cy="44196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defTabSz="457200">
              <a:spcBef>
                <a:spcPts val="500"/>
              </a:spcBef>
              <a:buClr>
                <a:srgbClr val="996666"/>
              </a:buClr>
              <a:buSzPct val="80000"/>
              <a:buFont typeface="Wingdings" panose="05000000000000000000" pitchFamily="2" charset="2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700" b="1" dirty="0" err="1">
                <a:solidFill>
                  <a:srgbClr val="000000"/>
                </a:solidFill>
              </a:rPr>
              <a:t>Одномірні масиви</a:t>
            </a:r>
            <a:r>
              <a:rPr lang="en-US" altLang="en-US" sz="2700" dirty="0" err="1">
                <a:solidFill>
                  <a:srgbClr val="000000"/>
                </a:solidFill>
              </a:rPr>
              <a:t> — це </a:t>
            </a:r>
            <a:r>
              <a:rPr lang="ru-RU" altLang="en-US" sz="2700" dirty="0" err="1">
                <a:solidFill>
                  <a:srgbClr val="000000"/>
                </a:solidFill>
              </a:rPr>
              <a:t>базова та дуже поширена </a:t>
            </a:r>
            <a:r>
              <a:rPr lang="en-US" altLang="en-US" sz="2700" dirty="0" err="1">
                <a:solidFill>
                  <a:srgbClr val="000000"/>
                </a:solidFill>
              </a:rPr>
              <a:t>структура даних, яка зустрічається в багатьох мовах програмування. Вони дозволяють зберігати набір елементів одного типу в послідовному порядку, з можливістю доступу до кожного елемента за індексом. Класичний масив є </a:t>
            </a:r>
            <a:r>
              <a:rPr lang="en-US" altLang="en-US" sz="2700" dirty="0" err="1">
                <a:solidFill>
                  <a:srgbClr val="FF0000"/>
                </a:solidFill>
              </a:rPr>
              <a:t>фіксованою за розміром структурою</a:t>
            </a:r>
            <a:r>
              <a:rPr lang="en-US" altLang="en-US" sz="2700" dirty="0" err="1">
                <a:solidFill>
                  <a:srgbClr val="000000"/>
                </a:solidFill>
              </a:rPr>
              <a:t>, де кожен елемент зберігається в одному </a:t>
            </a:r>
            <a:r>
              <a:rPr lang="ru-RU" altLang="en-US" sz="2700" dirty="0" err="1">
                <a:solidFill>
                  <a:srgbClr val="000000"/>
                </a:solidFill>
              </a:rPr>
              <a:t>суц</a:t>
            </a:r>
            <a:r>
              <a:rPr lang="uk-UA" altLang="en-US" sz="2700" dirty="0" err="1">
                <a:solidFill>
                  <a:srgbClr val="000000"/>
                </a:solidFill>
              </a:rPr>
              <a:t>і</a:t>
            </a:r>
            <a:r>
              <a:rPr lang="ru-RU" altLang="en-US" sz="2700" dirty="0" err="1">
                <a:solidFill>
                  <a:srgbClr val="000000"/>
                </a:solidFill>
              </a:rPr>
              <a:t>льному </a:t>
            </a:r>
            <a:r>
              <a:rPr lang="en-US" altLang="en-US" sz="2700" dirty="0" err="1">
                <a:solidFill>
                  <a:srgbClr val="000000"/>
                </a:solidFill>
              </a:rPr>
              <a:t>блоку пам'яті, і доступ до елементів відбувається за допомогою індексу.</a:t>
            </a:r>
            <a:endParaRPr lang="en-US" altLang="en-US" sz="2700" dirty="0" err="1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Text Box 8192"/>
          <p:cNvSpPr txBox="1"/>
          <p:nvPr/>
        </p:nvSpPr>
        <p:spPr>
          <a:xfrm>
            <a:off x="195263" y="228600"/>
            <a:ext cx="8015287" cy="9144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 anchorCtr="0"/>
          <a:p>
            <a:pPr defTabSz="457200"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uk-UA" sz="4200" dirty="0" err="1">
                <a:solidFill>
                  <a:srgbClr val="FFFFFF"/>
                </a:solidFill>
              </a:rPr>
              <a:t>Поняття списку</a:t>
            </a:r>
            <a:endParaRPr lang="uk-UA" sz="4200" dirty="0" err="1">
              <a:solidFill>
                <a:srgbClr val="FFFFFF"/>
              </a:solidFill>
            </a:endParaRPr>
          </a:p>
        </p:txBody>
      </p:sp>
      <p:sp>
        <p:nvSpPr>
          <p:cNvPr id="8194" name="Text Box 8193"/>
          <p:cNvSpPr txBox="1"/>
          <p:nvPr/>
        </p:nvSpPr>
        <p:spPr>
          <a:xfrm>
            <a:off x="609600" y="1440180"/>
            <a:ext cx="7924800" cy="450977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defTabSz="457200">
              <a:spcBef>
                <a:spcPts val="500"/>
              </a:spcBef>
              <a:buClr>
                <a:srgbClr val="996666"/>
              </a:buClr>
              <a:buSzPct val="80000"/>
              <a:buFont typeface="Wingdings" panose="05000000000000000000" pitchFamily="2" charset="2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700" dirty="0" err="1">
                <a:solidFill>
                  <a:srgbClr val="000000"/>
                </a:solidFill>
              </a:rPr>
              <a:t>Однак у Python</a:t>
            </a:r>
            <a:r>
              <a:rPr lang="uk-UA" altLang="en-US" sz="2700" dirty="0" err="1">
                <a:solidFill>
                  <a:srgbClr val="000000"/>
                </a:solidFill>
              </a:rPr>
              <a:t> для вирішення проблеми зберігання великої кількості елементів</a:t>
            </a:r>
            <a:r>
              <a:rPr lang="en-US" altLang="en-US" sz="2700" dirty="0" err="1">
                <a:solidFill>
                  <a:srgbClr val="000000"/>
                </a:solidFill>
              </a:rPr>
              <a:t> використовуються більш універсальні структури даних, зокрема </a:t>
            </a:r>
            <a:r>
              <a:rPr lang="en-US" altLang="en-US" sz="2700" b="1" dirty="0" err="1">
                <a:solidFill>
                  <a:srgbClr val="000000"/>
                </a:solidFill>
              </a:rPr>
              <a:t>списки</a:t>
            </a:r>
            <a:r>
              <a:rPr lang="en-US" altLang="en-US" sz="2700" dirty="0" err="1">
                <a:solidFill>
                  <a:srgbClr val="000000"/>
                </a:solidFill>
              </a:rPr>
              <a:t>. </a:t>
            </a:r>
            <a:r>
              <a:rPr lang="en-US" altLang="en-US" sz="2700" b="1" dirty="0" err="1">
                <a:solidFill>
                  <a:srgbClr val="FF0000"/>
                </a:solidFill>
              </a:rPr>
              <a:t>Списки Python є колекціями об'єктів, що дозволяють зберігати елементи </a:t>
            </a:r>
            <a:r>
              <a:rPr lang="en-US" altLang="en-US" sz="2700" b="1" u="sng" dirty="0" err="1">
                <a:solidFill>
                  <a:srgbClr val="FF0000"/>
                </a:solidFill>
              </a:rPr>
              <a:t>різних </a:t>
            </a:r>
            <a:r>
              <a:rPr lang="en-US" altLang="en-US" sz="2700" b="1" dirty="0" err="1">
                <a:solidFill>
                  <a:srgbClr val="FF0000"/>
                </a:solidFill>
              </a:rPr>
              <a:t>типів і мають змінний розмір. </a:t>
            </a:r>
            <a:r>
              <a:rPr lang="en-US" altLang="en-US" sz="2700" dirty="0" err="1">
                <a:solidFill>
                  <a:srgbClr val="000000"/>
                </a:solidFill>
              </a:rPr>
              <a:t>Вони забезпечують більшу гнучкість у порівнянні з класичними масивами, оскільки можуть автоматично змінювати свій розмір під час додавання або видалення </a:t>
            </a:r>
            <a:r>
              <a:rPr lang="uk-UA" altLang="en-US" sz="2700" dirty="0" err="1">
                <a:solidFill>
                  <a:srgbClr val="000000"/>
                </a:solidFill>
              </a:rPr>
              <a:t>   </a:t>
            </a:r>
            <a:r>
              <a:rPr lang="en-US" altLang="en-US" sz="2700" dirty="0" err="1">
                <a:solidFill>
                  <a:srgbClr val="000000"/>
                </a:solidFill>
              </a:rPr>
              <a:t>елементів.</a:t>
            </a:r>
            <a:endParaRPr lang="en-US" altLang="en-US" sz="2700" dirty="0" err="1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Text Box 8192"/>
          <p:cNvSpPr txBox="1"/>
          <p:nvPr/>
        </p:nvSpPr>
        <p:spPr>
          <a:xfrm>
            <a:off x="195263" y="228600"/>
            <a:ext cx="8015287" cy="9144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 anchorCtr="0"/>
          <a:p>
            <a:pPr defTabSz="457200"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uk-UA" sz="4200" dirty="0" err="1">
                <a:solidFill>
                  <a:srgbClr val="FFFFFF"/>
                </a:solidFill>
              </a:rPr>
              <a:t>Розміщення списку у пам’яті</a:t>
            </a:r>
            <a:endParaRPr lang="uk-UA" sz="4200" dirty="0" err="1">
              <a:solidFill>
                <a:srgbClr val="FFFFFF"/>
              </a:solidFill>
            </a:endParaRPr>
          </a:p>
        </p:txBody>
      </p:sp>
      <p:sp>
        <p:nvSpPr>
          <p:cNvPr id="8194" name="Text Box 8193"/>
          <p:cNvSpPr txBox="1"/>
          <p:nvPr/>
        </p:nvSpPr>
        <p:spPr>
          <a:xfrm>
            <a:off x="609600" y="1440180"/>
            <a:ext cx="7924800" cy="450977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defTabSz="457200">
              <a:spcBef>
                <a:spcPts val="500"/>
              </a:spcBef>
              <a:buClr>
                <a:srgbClr val="996666"/>
              </a:buClr>
              <a:buSzPct val="80000"/>
              <a:buFont typeface="Wingdings" panose="05000000000000000000" pitchFamily="2" charset="2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700" dirty="0" err="1">
              <a:solidFill>
                <a:srgbClr val="000000"/>
              </a:solidFill>
            </a:endParaRPr>
          </a:p>
        </p:txBody>
      </p:sp>
      <p:pic>
        <p:nvPicPr>
          <p:cNvPr id="2" name="Picture 1" descr="Снимок экрана 2024-12-12 1319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205" y="1493520"/>
            <a:ext cx="8886825" cy="5038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9663</Words>
  <Application>WPS Presentation</Application>
  <PresentationFormat/>
  <Paragraphs>235</Paragraphs>
  <Slides>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44</vt:i4>
      </vt:variant>
    </vt:vector>
  </HeadingPairs>
  <TitlesOfParts>
    <vt:vector size="55" baseType="lpstr">
      <vt:lpstr>Arial</vt:lpstr>
      <vt:lpstr>SimSun</vt:lpstr>
      <vt:lpstr>Wingdings</vt:lpstr>
      <vt:lpstr>Times New Roman</vt:lpstr>
      <vt:lpstr>Microsoft YaHei</vt:lpstr>
      <vt:lpstr>Arial Black</vt:lpstr>
      <vt:lpstr>Arial Unicode MS</vt:lpstr>
      <vt:lpstr>Arial Unicode MS</vt:lpstr>
      <vt:lpstr>Verdana</vt:lpstr>
      <vt:lpstr/>
      <vt:lpstr/>
      <vt:lpstr>PowerPoint 演示文稿</vt:lpstr>
      <vt:lpstr>PowerPoint 演示文稿</vt:lpstr>
      <vt:lpstr>Контрольні питання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Поняття сортування</vt:lpstr>
      <vt:lpstr>Ключ сортування</vt:lpstr>
      <vt:lpstr>Властивості алгоритмів сортування</vt:lpstr>
      <vt:lpstr>«Дивні» сортування</vt:lpstr>
      <vt:lpstr>Код випадкового сортування</vt:lpstr>
      <vt:lpstr>«Дивні» сортування</vt:lpstr>
      <vt:lpstr>Bubble sort (бульбашкова)</vt:lpstr>
      <vt:lpstr>Bubble sort (бульбашкова)</vt:lpstr>
      <vt:lpstr>Bubble sort (бульбашкова)</vt:lpstr>
      <vt:lpstr>Практика</vt:lpstr>
      <vt:lpstr>Інші види сортувань</vt:lpstr>
      <vt:lpstr>Selection sort (вибором)</vt:lpstr>
      <vt:lpstr>Insertion sort (вставками)</vt:lpstr>
      <vt:lpstr>Суть багатовимірних масивів</vt:lpstr>
      <vt:lpstr>Приклади задач</vt:lpstr>
      <vt:lpstr>Приклади задач</vt:lpstr>
      <vt:lpstr>Приклади задач</vt:lpstr>
      <vt:lpstr>Список списків</vt:lpstr>
      <vt:lpstr>Приклади коду</vt:lpstr>
      <vt:lpstr>Лабіринт v0.1</vt:lpstr>
      <vt:lpstr>Лабіринт v0.2</vt:lpstr>
      <vt:lpstr>Лабіринт v0.3</vt:lpstr>
      <vt:lpstr>Лабіринт v0.3</vt:lpstr>
      <vt:lpstr>Лабіринт v0.4 + музичка v0.5</vt:lpstr>
      <vt:lpstr>Завдання до лабіринту</vt:lpstr>
      <vt:lpstr>Алгоритми генерації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Alex</cp:lastModifiedBy>
  <cp:revision>21</cp:revision>
  <dcterms:created xsi:type="dcterms:W3CDTF">2005-09-22T16:26:00Z</dcterms:created>
  <dcterms:modified xsi:type="dcterms:W3CDTF">2024-12-15T17:16:02Z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F22F1189AEEE438287263304A0CCCF2C_12</vt:lpwstr>
  </property>
  <property fmtid="{D5CDD505-2E9C-101B-9397-08002B2CF9AE}" pid="3" name="KSOProductBuildVer">
    <vt:lpwstr>1033-12.2.0.19307</vt:lpwstr>
  </property>
</Properties>
</file>